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9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7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014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74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507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37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04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63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1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7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3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5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54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4A9935-0447-4A1A-BD64-E92B3ADDC497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EC7CC4-EF24-4807-BAD0-B16FE3E65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39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C3727025-87BB-4F1B-8A1D-30FC00BCF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/>
              <a:t>Адрес предприятия: г. Нижний Новгород, ул. Адмирала </a:t>
            </a:r>
            <a:r>
              <a:rPr lang="ru-RU" sz="1400" b="1" dirty="0" err="1"/>
              <a:t>нахимова</a:t>
            </a:r>
            <a:r>
              <a:rPr lang="ru-RU" sz="1400" b="1" dirty="0"/>
              <a:t>, д. 13. П.8 (территория бывшего завода «РУМО»</a:t>
            </a:r>
            <a:br>
              <a:rPr lang="ru-RU" sz="1400" b="1" dirty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данные: БЕЛЯЕВА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+7 (930) 293-11-10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61C01192-9CB0-4EDE-8FAB-C63E4C5DC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421" y="736846"/>
            <a:ext cx="8780016" cy="525215"/>
          </a:xfrm>
        </p:spPr>
        <p:txBody>
          <a:bodyPr>
            <a:no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b="1" dirty="0"/>
              <a:t>Акционерное общество «Объединение нижегородских судостроителей и судовладельцев»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1A87AC2C-0B86-4AC6-A287-485B16303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211" y="1393794"/>
            <a:ext cx="4937655" cy="29072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600" b="1" dirty="0"/>
              <a:t>Наши вакансии:</a:t>
            </a:r>
          </a:p>
          <a:p>
            <a:r>
              <a:rPr lang="ru-RU" dirty="0"/>
              <a:t>-инженер-технолог;</a:t>
            </a:r>
          </a:p>
          <a:p>
            <a:r>
              <a:rPr lang="ru-RU" dirty="0"/>
              <a:t>-инженер-конструктор;</a:t>
            </a:r>
          </a:p>
          <a:p>
            <a:r>
              <a:rPr lang="ru-RU" dirty="0"/>
              <a:t>-токарь;</a:t>
            </a:r>
          </a:p>
          <a:p>
            <a:r>
              <a:rPr lang="ru-RU" dirty="0"/>
              <a:t>-мастер цеха;</a:t>
            </a:r>
          </a:p>
          <a:p>
            <a:r>
              <a:rPr lang="ru-RU" dirty="0"/>
              <a:t>-мастер ОТК;</a:t>
            </a:r>
          </a:p>
          <a:p>
            <a:r>
              <a:rPr lang="ru-RU" dirty="0"/>
              <a:t>-оператор обрабатывающих центров с ЧПУ;</a:t>
            </a:r>
          </a:p>
          <a:p>
            <a:r>
              <a:rPr lang="ru-RU" dirty="0"/>
              <a:t>-слесарь-сборщик;</a:t>
            </a:r>
          </a:p>
          <a:p>
            <a:r>
              <a:rPr lang="ru-RU" dirty="0"/>
              <a:t>-координатор проектов</a:t>
            </a:r>
          </a:p>
          <a:p>
            <a:endParaRPr lang="ru-RU" dirty="0"/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id="{9BF0EBA2-C2ED-4904-858E-4846A843F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6545" y="1270529"/>
            <a:ext cx="4929188" cy="30220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600" b="1" dirty="0"/>
              <a:t>Наши преимущества:</a:t>
            </a:r>
          </a:p>
          <a:p>
            <a:r>
              <a:rPr lang="ru-RU" dirty="0"/>
              <a:t>мы - оборонное предприятие;</a:t>
            </a:r>
          </a:p>
          <a:p>
            <a:r>
              <a:rPr lang="ru-RU" dirty="0"/>
              <a:t>совмещение работы с обучением в ВУЗЕ;</a:t>
            </a:r>
          </a:p>
          <a:p>
            <a:r>
              <a:rPr lang="ru-RU" dirty="0"/>
              <a:t>оформление по ТК РФ, полный соц. пакет; </a:t>
            </a:r>
          </a:p>
          <a:p>
            <a:r>
              <a:rPr lang="ru-RU" dirty="0"/>
              <a:t>белая заработная плата на уровне опытного специалиста;</a:t>
            </a:r>
          </a:p>
          <a:p>
            <a:r>
              <a:rPr lang="ru-RU" dirty="0"/>
              <a:t>предоставление жилья для иногородних на время испытательного срока;</a:t>
            </a:r>
          </a:p>
          <a:p>
            <a:r>
              <a:rPr lang="ru-RU" dirty="0"/>
              <a:t>график работы 5/2 с 7.00 до 16.00 или с 8.00 до 17.00</a:t>
            </a:r>
          </a:p>
          <a:p>
            <a:r>
              <a:rPr lang="ru-RU" dirty="0"/>
              <a:t>медосмотры за счет компании;</a:t>
            </a:r>
          </a:p>
          <a:p>
            <a:r>
              <a:rPr lang="ru-RU" dirty="0"/>
              <a:t>страховка за счет компании;</a:t>
            </a:r>
          </a:p>
          <a:p>
            <a:r>
              <a:rPr lang="ru-RU" dirty="0"/>
              <a:t>обучение за счет компании;</a:t>
            </a:r>
          </a:p>
          <a:p>
            <a:r>
              <a:rPr lang="ru-RU" dirty="0"/>
              <a:t>собственная парковка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CE72F1-30D3-4DA5-A8E6-020D85ADF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96" y="81706"/>
            <a:ext cx="1280271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7612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</TotalTime>
  <Words>138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Адрес предприятия: г. Нижний Новгород, ул. Адмирала нахимова, д. 13. П.8 (территория бывшего завода «РУМО»   Контактные данные: БЕЛЯЕВА нАТАЛЬЯ, +7 (930) 293-11-10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Беляева</dc:creator>
  <cp:lastModifiedBy>User</cp:lastModifiedBy>
  <cp:revision>10</cp:revision>
  <dcterms:created xsi:type="dcterms:W3CDTF">2024-05-08T11:18:13Z</dcterms:created>
  <dcterms:modified xsi:type="dcterms:W3CDTF">2024-05-13T12:35:48Z</dcterms:modified>
</cp:coreProperties>
</file>