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</p:sldMasterIdLst>
  <p:notesMasterIdLst>
    <p:notesMasterId r:id="rId8"/>
  </p:notesMasterIdLst>
  <p:handoutMasterIdLst>
    <p:handoutMasterId r:id="rId9"/>
  </p:handoutMasterIdLst>
  <p:sldIdLst>
    <p:sldId id="5613" r:id="rId5"/>
    <p:sldId id="5612" r:id="rId6"/>
    <p:sldId id="5615" r:id="rId7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Общее" id="{D96454E0-829A-47BC-96C9-80D5C1959B78}">
          <p14:sldIdLst>
            <p14:sldId id="5613"/>
            <p14:sldId id="5612"/>
            <p14:sldId id="5615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Жандров" initials="АЖ" lastIdx="2" clrIdx="0">
    <p:extLst>
      <p:ext uri="{19B8F6BF-5375-455C-9EA6-DF929625EA0E}">
        <p15:presenceInfo xmlns:p15="http://schemas.microsoft.com/office/powerpoint/2012/main" xmlns="" userId="93cf4c90cabfdc66" providerId="Windows Live"/>
      </p:ext>
    </p:extLst>
  </p:cmAuthor>
  <p:cmAuthor id="2" name="office" initials="Rrr" lastIdx="2" clrIdx="1">
    <p:extLst>
      <p:ext uri="{19B8F6BF-5375-455C-9EA6-DF929625EA0E}">
        <p15:presenceInfo xmlns:p15="http://schemas.microsoft.com/office/powerpoint/2012/main" xmlns="" userId="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F6C"/>
    <a:srgbClr val="001E46"/>
    <a:srgbClr val="E1EBDD"/>
    <a:srgbClr val="A9C89E"/>
    <a:srgbClr val="99A4AB"/>
    <a:srgbClr val="005DA3"/>
    <a:srgbClr val="EB071E"/>
    <a:srgbClr val="D6D6D6"/>
    <a:srgbClr val="327EBD"/>
    <a:srgbClr val="F27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539" autoAdjust="0"/>
    <p:restoredTop sz="94878" autoAdjust="0"/>
  </p:normalViewPr>
  <p:slideViewPr>
    <p:cSldViewPr showGuides="1">
      <p:cViewPr varScale="1">
        <p:scale>
          <a:sx n="86" d="100"/>
          <a:sy n="86" d="100"/>
        </p:scale>
        <p:origin x="-60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542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F3480E7-DCB1-9445-AFD2-7B13C2514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6F0D84-728E-5B4D-8D19-DAB7378199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E206C-933E-C54B-94CB-CF525CECCA65}" type="datetimeFigureOut">
              <a:rPr/>
              <a:pPr/>
              <a:t>04.05.2023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3420414-30B9-7743-ABA3-E5D05A9E4D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E7B456-8CEB-0F4F-AE92-4F697F9922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8C08B-0376-9840-84A6-B0D56A150416}" type="slidenum">
              <a:rPr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95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9F9D-86CE-4BF5-BEFC-0063BC819220}" type="datetimeFigureOut">
              <a:rPr lang="ru-RU" smtClean="0"/>
              <a:pPr/>
              <a:t>16.05.2023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FA15-4E1C-487D-9F1E-D5A3ED2250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89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48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99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xmlns="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xmlns="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30" name="Прямая соединительная линия 9">
            <a:extLst>
              <a:ext uri="{FF2B5EF4-FFF2-40B4-BE49-F238E27FC236}">
                <a16:creationId xmlns:a16="http://schemas.microsoft.com/office/drawing/2014/main" xmlns="" id="{8F4FE799-1569-445B-A49F-10F0A429BC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3863158-CE6B-4333-BB35-9848BA3996BF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bg1"/>
                </a:solidFill>
              </a:rPr>
            </a:br>
            <a:r>
              <a:rPr lang="ru-RU" sz="500" dirty="0">
                <a:solidFill>
                  <a:schemeClr val="bg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124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32147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3752273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329836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98455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64840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A6239A19-9FAE-47A0-A477-EB1B77BF9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194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99E91E2D-3933-4E87-80A8-CF5189500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233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5AFA9D99-37C6-4CD3-B18D-2C7C47D2DB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5538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62C57C21-789C-4730-8529-0A92398E0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8741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52305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2290CE11-5240-42EA-BEE4-E19D7FE72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6310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28F290B-8157-4FA7-81FC-055AFF55D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4633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1910196-5F21-43B3-B9EA-9A786B910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31076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аленьк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7247B4CC-3E48-4A84-ABFD-5C8B1B832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546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FB2AA0CA-2D15-4343-89C4-52DC555FE6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89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xmlns="" id="{E56FC753-0B69-49EA-A82C-5DE0D7689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73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3D1015E6-0C62-4573-AAC4-989A7E0CF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32517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xmlns="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2296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5" name="Текст 26">
            <a:extLst>
              <a:ext uri="{FF2B5EF4-FFF2-40B4-BE49-F238E27FC236}">
                <a16:creationId xmlns:a16="http://schemas.microsoft.com/office/drawing/2014/main" xmlns="" id="{9178C993-2B33-4D2D-A01C-29320624F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xmlns="" id="{618AF164-F755-4509-892D-5E791A82C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2298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" name="Graphic 17">
            <a:extLst>
              <a:ext uri="{FF2B5EF4-FFF2-40B4-BE49-F238E27FC236}">
                <a16:creationId xmlns:a16="http://schemas.microsoft.com/office/drawing/2014/main" xmlns="" id="{21860EE9-1D54-4890-BA25-82EEE1F55E4A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940A7D6B-F4CD-4576-86E4-E1C99C335543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C17ABBDE-9098-4E13-93C4-6EA0D26307C6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66A9EE89-8C3A-423A-ABDC-D8800BA31A9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735B3712-F974-4981-9980-5F3243B30584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1095F3B0-1BD1-4667-87B5-A35C4D41C253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9C5A9DE7-A60C-4196-AC48-B355C45E6A0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2F4691E6-C1B7-4BC9-B963-6B9B0123D370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3">
            <a:extLst>
              <a:ext uri="{FF2B5EF4-FFF2-40B4-BE49-F238E27FC236}">
                <a16:creationId xmlns:a16="http://schemas.microsoft.com/office/drawing/2014/main" xmlns="" id="{2F2F4649-E113-46A2-A922-0AB402B79B7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A6F896AC-7B12-408D-B367-3BC24C6C616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FB8E6E6E-A511-486E-97E5-EFDF6C0A3497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11473607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аттерном и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29" name="Текст 26">
            <a:extLst>
              <a:ext uri="{FF2B5EF4-FFF2-40B4-BE49-F238E27FC236}">
                <a16:creationId xmlns:a16="http://schemas.microsoft.com/office/drawing/2014/main" xmlns="" id="{D643C23A-21DF-4A11-9613-BE047F654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30" name="Текст 26">
            <a:extLst>
              <a:ext uri="{FF2B5EF4-FFF2-40B4-BE49-F238E27FC236}">
                <a16:creationId xmlns:a16="http://schemas.microsoft.com/office/drawing/2014/main" xmlns="" id="{96C130DF-2DCF-4E01-A041-882E668D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xmlns="" id="{2C9AA463-E793-494A-8206-B6BED4BC2879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xmlns="" id="{67FF1BB9-87BE-4A1D-B320-4EF231DE6EFB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FFFF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23D8B1EB-8596-431D-8D9A-1E4B16C050B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0E54E79B-34B5-4ACE-9864-B09062E0F846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AFF14E2A-6863-4FC2-88BF-0D7CD8AB46D3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6B25209E-9B8B-4CC4-A8C2-9BA9F90E7A15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47414B1A-F017-42D7-BA9D-3977DF66EB44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E60B1359-FD5A-4C91-BF42-2AAD0AC0E2D2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0" name="Рисунок 3">
            <a:extLst>
              <a:ext uri="{FF2B5EF4-FFF2-40B4-BE49-F238E27FC236}">
                <a16:creationId xmlns:a16="http://schemas.microsoft.com/office/drawing/2014/main" xmlns="" id="{796F7482-ACAC-4331-82B9-4FCDE6CEA818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B05820C6-6480-429C-ADB3-B257A34A332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3D8A3611-8CA8-47F8-B062-EAB6C9F14EE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597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сниз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69F1000-9498-4503-8A1B-A9F2F7479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9085AE4E-EB34-48C8-AEB3-FB178CC5D652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86000">
                <a:schemeClr val="tx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xmlns="" id="{54C8E9FF-1179-4A71-BA7A-F9962932E8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6" y="3408220"/>
            <a:ext cx="12192000" cy="3449781"/>
          </a:xfrm>
          <a:custGeom>
            <a:avLst/>
            <a:gdLst>
              <a:gd name="connsiteX0" fmla="*/ 0 w 12192000"/>
              <a:gd name="connsiteY0" fmla="*/ 0 h 3449781"/>
              <a:gd name="connsiteX1" fmla="*/ 12192000 w 12192000"/>
              <a:gd name="connsiteY1" fmla="*/ 0 h 3449781"/>
              <a:gd name="connsiteX2" fmla="*/ 12192000 w 12192000"/>
              <a:gd name="connsiteY2" fmla="*/ 3449781 h 3449781"/>
              <a:gd name="connsiteX3" fmla="*/ 0 w 12192000"/>
              <a:gd name="connsiteY3" fmla="*/ 3449781 h 344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49781">
                <a:moveTo>
                  <a:pt x="0" y="0"/>
                </a:moveTo>
                <a:lnTo>
                  <a:pt x="12192000" y="0"/>
                </a:lnTo>
                <a:lnTo>
                  <a:pt x="12192000" y="3449781"/>
                </a:lnTo>
                <a:lnTo>
                  <a:pt x="0" y="3449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596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xmlns="" id="{C6420719-76EA-45F3-B4D3-EBCB4430D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xmlns="" id="{08094B0E-B9DC-41A9-8742-E62D5644B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67200">
                <a:schemeClr val="tx2">
                  <a:alpha val="26000"/>
                </a:schemeClr>
              </a:gs>
              <a:gs pos="100000">
                <a:schemeClr val="tx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Graphic 17">
            <a:extLst>
              <a:ext uri="{FF2B5EF4-FFF2-40B4-BE49-F238E27FC236}">
                <a16:creationId xmlns:a16="http://schemas.microsoft.com/office/drawing/2014/main" xmlns="" id="{59EEFF78-1504-4AE7-B6D5-04ACF1E9B391}"/>
              </a:ext>
            </a:extLst>
          </p:cNvPr>
          <p:cNvSpPr/>
          <p:nvPr/>
        </p:nvSpPr>
        <p:spPr>
          <a:xfrm>
            <a:off x="426123" y="5552208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xmlns="" id="{5514F9D7-2A08-456F-9B5F-67F89D711017}"/>
              </a:ext>
            </a:extLst>
          </p:cNvPr>
          <p:cNvGrpSpPr/>
          <p:nvPr/>
        </p:nvGrpSpPr>
        <p:grpSpPr>
          <a:xfrm>
            <a:off x="423152" y="5898188"/>
            <a:ext cx="192624" cy="192624"/>
            <a:chOff x="423152" y="5898188"/>
            <a:chExt cx="192624" cy="192624"/>
          </a:xfrm>
          <a:solidFill>
            <a:srgbClr val="FF0000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xmlns="" id="{92534BBA-4A84-4D3F-AF56-65A58239D395}"/>
                </a:ext>
              </a:extLst>
            </p:cNvPr>
            <p:cNvSpPr/>
            <p:nvPr/>
          </p:nvSpPr>
          <p:spPr>
            <a:xfrm>
              <a:off x="423152" y="5898188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xmlns="" id="{6D856C1F-4F92-42C6-818D-EEE7FD0BB2DA}"/>
                </a:ext>
              </a:extLst>
            </p:cNvPr>
            <p:cNvSpPr/>
            <p:nvPr/>
          </p:nvSpPr>
          <p:spPr>
            <a:xfrm>
              <a:off x="452058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xmlns="" id="{7FE31231-E789-403C-9695-EAA16BCA6977}"/>
                </a:ext>
              </a:extLst>
            </p:cNvPr>
            <p:cNvSpPr/>
            <p:nvPr/>
          </p:nvSpPr>
          <p:spPr>
            <a:xfrm>
              <a:off x="500201" y="5975237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BB6D01F6-C28C-4B9E-9D35-26DF830359F2}"/>
                </a:ext>
              </a:extLst>
            </p:cNvPr>
            <p:cNvSpPr/>
            <p:nvPr/>
          </p:nvSpPr>
          <p:spPr>
            <a:xfrm>
              <a:off x="548344" y="5975237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4174E61F-94A9-49FA-8ADF-A592EDF2D0DE}"/>
                </a:ext>
              </a:extLst>
            </p:cNvPr>
            <p:cNvSpPr/>
            <p:nvPr/>
          </p:nvSpPr>
          <p:spPr>
            <a:xfrm>
              <a:off x="452058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3E7D2FFF-8B6A-4AB9-913D-1BA7ACDA9417}"/>
                </a:ext>
              </a:extLst>
            </p:cNvPr>
            <p:cNvSpPr/>
            <p:nvPr/>
          </p:nvSpPr>
          <p:spPr>
            <a:xfrm>
              <a:off x="500201" y="6023380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0000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95E10814-6BCB-4E14-8196-789EF29F61ED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F56024D7-85D0-4DF3-8542-B14975A64756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C7BA2C11-DFF4-4CBE-BE71-F952138F0C2F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0453378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кругов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2" name="Рисунок 3">
            <a:extLst>
              <a:ext uri="{FF2B5EF4-FFF2-40B4-BE49-F238E27FC236}">
                <a16:creationId xmlns:a16="http://schemas.microsoft.com/office/drawing/2014/main" xmlns="" id="{4BB27A82-7F22-4222-A22D-FA7B60DB0BD1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E4317050-CCF5-4410-8430-E8859C5CCC40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7607EDB4-7BF6-4939-9872-037096793901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07ACC30-D2E0-4306-BD6E-90909BFC6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9" r="24529" b="6708"/>
          <a:stretch/>
        </p:blipFill>
        <p:spPr>
          <a:xfrm>
            <a:off x="8262279" y="0"/>
            <a:ext cx="3929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04880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xmlns="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DB8C6F4E-80AE-4CB3-82F3-E0629F85E98A}"/>
              </a:ext>
            </a:extLst>
          </p:cNvPr>
          <p:cNvSpPr/>
          <p:nvPr userDrawn="1"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CB3A444A-E5F0-4FFD-9DC1-CD7FB326DAB6}"/>
              </a:ext>
            </a:extLst>
          </p:cNvPr>
          <p:cNvSpPr/>
          <p:nvPr userDrawn="1"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8865A60B-ACD4-45F8-AF22-1F5B2DA9790D}"/>
              </a:ext>
            </a:extLst>
          </p:cNvPr>
          <p:cNvSpPr/>
          <p:nvPr userDrawn="1"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7836FD41-14BD-4C48-9332-1ED0825F86BF}"/>
              </a:ext>
            </a:extLst>
          </p:cNvPr>
          <p:cNvSpPr/>
          <p:nvPr userDrawn="1"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18EA802B-A64D-4D87-B785-A9C1BBD630BE}"/>
              </a:ext>
            </a:extLst>
          </p:cNvPr>
          <p:cNvSpPr/>
          <p:nvPr userDrawn="1"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8565576C-67AB-4679-AB14-104440A43FD3}"/>
              </a:ext>
            </a:extLst>
          </p:cNvPr>
          <p:cNvSpPr/>
          <p:nvPr userDrawn="1"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DF96CDC5-1835-4B1A-B51F-B61DD3293AA9}"/>
              </a:ext>
            </a:extLst>
          </p:cNvPr>
          <p:cNvSpPr/>
          <p:nvPr userDrawn="1"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A9776F79-468B-44C6-8B11-6209C717CA67}"/>
              </a:ext>
            </a:extLst>
          </p:cNvPr>
          <p:cNvSpPr/>
          <p:nvPr userDrawn="1"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7C1924A7-5BBA-4DD5-9D00-1D7C79A565F0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44E97757-9271-4211-9749-1E9D34CAD44F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CFEA4D1A-3F71-4A32-A7A8-BA91FFD16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5F7F1DF6-FF97-47F0-8B08-D9A9E646B9D4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3B31A0BA-E63C-4C68-B9B2-5CE3C54C7953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938165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16" name="Graphic 17">
            <a:extLst>
              <a:ext uri="{FF2B5EF4-FFF2-40B4-BE49-F238E27FC236}">
                <a16:creationId xmlns:a16="http://schemas.microsoft.com/office/drawing/2014/main" xmlns="" id="{67E33C7A-8A8F-4E25-8819-7C6CF003FD43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7" name="Graphic 5">
            <a:extLst>
              <a:ext uri="{FF2B5EF4-FFF2-40B4-BE49-F238E27FC236}">
                <a16:creationId xmlns:a16="http://schemas.microsoft.com/office/drawing/2014/main" xmlns="" id="{C9A8D45A-D37B-427B-97A6-183FFB1D0441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8E031E6C-12E6-45FA-BDE0-D6839526AF2F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xmlns="" id="{9B0ECB36-E663-4C7D-955E-7F36BA6A9466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A236534E-4284-4B52-9411-765C71112A20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EDC830DE-9C9F-4DA6-B305-ABB92B679232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D2B539FE-4D14-41C5-AA98-69B20130DC16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B8FC65B9-23ED-4CAB-8671-D246BD6E31F7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Рисунок 3">
            <a:extLst>
              <a:ext uri="{FF2B5EF4-FFF2-40B4-BE49-F238E27FC236}">
                <a16:creationId xmlns:a16="http://schemas.microsoft.com/office/drawing/2014/main" xmlns="" id="{59AA230A-D536-48A4-A32C-64AF315C7753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26F4950B-7B67-43CE-A3F3-B0D1BC9D29EE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E0E34D99-3388-4749-929E-06366D402E7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1748CC00-5F0F-4471-8E9E-350930C74C30}"/>
              </a:ext>
            </a:extLst>
          </p:cNvPr>
          <p:cNvGrpSpPr/>
          <p:nvPr userDrawn="1"/>
        </p:nvGrpSpPr>
        <p:grpSpPr>
          <a:xfrm>
            <a:off x="7717485" y="0"/>
            <a:ext cx="4516612" cy="6858000"/>
            <a:chOff x="7717485" y="0"/>
            <a:chExt cx="4516612" cy="6858000"/>
          </a:xfrm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491C7879-9C4F-4C92-8207-6B7E0D240E32}"/>
                </a:ext>
              </a:extLst>
            </p:cNvPr>
            <p:cNvSpPr/>
            <p:nvPr/>
          </p:nvSpPr>
          <p:spPr>
            <a:xfrm>
              <a:off x="11107241" y="1262752"/>
              <a:ext cx="1084759" cy="1084759"/>
            </a:xfrm>
            <a:custGeom>
              <a:avLst/>
              <a:gdLst>
                <a:gd name="connsiteX0" fmla="*/ 1084759 w 1084759"/>
                <a:gd name="connsiteY0" fmla="*/ 0 h 1084759"/>
                <a:gd name="connsiteX1" fmla="*/ 1084759 w 1084759"/>
                <a:gd name="connsiteY1" fmla="*/ 751748 h 1084759"/>
                <a:gd name="connsiteX2" fmla="*/ 751748 w 1084759"/>
                <a:gd name="connsiteY2" fmla="*/ 1084759 h 1084759"/>
                <a:gd name="connsiteX3" fmla="*/ 0 w 1084759"/>
                <a:gd name="connsiteY3" fmla="*/ 1084759 h 108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4759" h="1084759">
                  <a:moveTo>
                    <a:pt x="1084759" y="0"/>
                  </a:moveTo>
                  <a:lnTo>
                    <a:pt x="1084759" y="751748"/>
                  </a:lnTo>
                  <a:lnTo>
                    <a:pt x="751748" y="1084759"/>
                  </a:lnTo>
                  <a:lnTo>
                    <a:pt x="0" y="108475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9000"/>
                  </a:schemeClr>
                </a:gs>
              </a:gsLst>
              <a:lin ang="5400000" scaled="1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b="0" i="0" u="none" strike="noStrike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D7AEA724-CFD6-4122-93B7-7CF276DDD987}"/>
                </a:ext>
              </a:extLst>
            </p:cNvPr>
            <p:cNvSpPr/>
            <p:nvPr/>
          </p:nvSpPr>
          <p:spPr>
            <a:xfrm>
              <a:off x="9603745" y="0"/>
              <a:ext cx="2588255" cy="2347511"/>
            </a:xfrm>
            <a:custGeom>
              <a:avLst/>
              <a:gdLst>
                <a:gd name="connsiteX0" fmla="*/ 2347511 w 2588255"/>
                <a:gd name="connsiteY0" fmla="*/ 0 h 2347511"/>
                <a:gd name="connsiteX1" fmla="*/ 2588255 w 2588255"/>
                <a:gd name="connsiteY1" fmla="*/ 0 h 2347511"/>
                <a:gd name="connsiteX2" fmla="*/ 2588255 w 2588255"/>
                <a:gd name="connsiteY2" fmla="*/ 511004 h 2347511"/>
                <a:gd name="connsiteX3" fmla="*/ 751748 w 2588255"/>
                <a:gd name="connsiteY3" fmla="*/ 2347511 h 2347511"/>
                <a:gd name="connsiteX4" fmla="*/ 0 w 2588255"/>
                <a:gd name="connsiteY4" fmla="*/ 2347511 h 234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255" h="2347511">
                  <a:moveTo>
                    <a:pt x="2347511" y="0"/>
                  </a:moveTo>
                  <a:lnTo>
                    <a:pt x="2588255" y="0"/>
                  </a:lnTo>
                  <a:lnTo>
                    <a:pt x="2588255" y="511004"/>
                  </a:lnTo>
                  <a:lnTo>
                    <a:pt x="751748" y="2347511"/>
                  </a:lnTo>
                  <a:lnTo>
                    <a:pt x="0" y="2347511"/>
                  </a:lnTo>
                  <a:close/>
                </a:path>
              </a:pathLst>
            </a:custGeom>
            <a:gradFill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697988B1-98EF-48BD-A505-DA98895DFA37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97BA76BE-C130-4EF1-8994-80F059637C3A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0435F175-CCEC-4881-912F-1BCBD6656278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446D063E-A628-433B-B16C-9DA83E6B989B}"/>
                </a:ext>
              </a:extLst>
            </p:cNvPr>
            <p:cNvSpPr/>
            <p:nvPr/>
          </p:nvSpPr>
          <p:spPr>
            <a:xfrm>
              <a:off x="10731367" y="3517570"/>
              <a:ext cx="1460633" cy="1461058"/>
            </a:xfrm>
            <a:custGeom>
              <a:avLst/>
              <a:gdLst>
                <a:gd name="connsiteX0" fmla="*/ 1460633 w 1460633"/>
                <a:gd name="connsiteY0" fmla="*/ 0 h 1461058"/>
                <a:gd name="connsiteX1" fmla="*/ 1460633 w 1460633"/>
                <a:gd name="connsiteY1" fmla="*/ 751967 h 1461058"/>
                <a:gd name="connsiteX2" fmla="*/ 751748 w 1460633"/>
                <a:gd name="connsiteY2" fmla="*/ 1461058 h 1461058"/>
                <a:gd name="connsiteX3" fmla="*/ 0 w 1460633"/>
                <a:gd name="connsiteY3" fmla="*/ 1461058 h 14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633" h="1461058">
                  <a:moveTo>
                    <a:pt x="1460633" y="0"/>
                  </a:moveTo>
                  <a:lnTo>
                    <a:pt x="1460633" y="751967"/>
                  </a:lnTo>
                  <a:lnTo>
                    <a:pt x="751748" y="1461058"/>
                  </a:lnTo>
                  <a:lnTo>
                    <a:pt x="0" y="1461058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920F95EB-A3B8-4FDB-BF0D-8BCE52EA852F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xmlns="" id="{B2260F02-1FE6-4FDB-BF85-F150F5EAC420}"/>
                </a:ext>
              </a:extLst>
            </p:cNvPr>
            <p:cNvSpPr/>
            <p:nvPr/>
          </p:nvSpPr>
          <p:spPr>
            <a:xfrm>
              <a:off x="9207200" y="2347509"/>
              <a:ext cx="2984800" cy="2631119"/>
            </a:xfrm>
            <a:custGeom>
              <a:avLst/>
              <a:gdLst>
                <a:gd name="connsiteX0" fmla="*/ 2631119 w 2984800"/>
                <a:gd name="connsiteY0" fmla="*/ 0 h 2631119"/>
                <a:gd name="connsiteX1" fmla="*/ 2984800 w 2984800"/>
                <a:gd name="connsiteY1" fmla="*/ 0 h 2631119"/>
                <a:gd name="connsiteX2" fmla="*/ 2984800 w 2984800"/>
                <a:gd name="connsiteY2" fmla="*/ 398067 h 2631119"/>
                <a:gd name="connsiteX3" fmla="*/ 751748 w 2984800"/>
                <a:gd name="connsiteY3" fmla="*/ 2631119 h 2631119"/>
                <a:gd name="connsiteX4" fmla="*/ 0 w 2984800"/>
                <a:gd name="connsiteY4" fmla="*/ 2631119 h 263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4800" h="2631119">
                  <a:moveTo>
                    <a:pt x="2631119" y="0"/>
                  </a:moveTo>
                  <a:lnTo>
                    <a:pt x="2984800" y="0"/>
                  </a:lnTo>
                  <a:lnTo>
                    <a:pt x="2984800" y="398067"/>
                  </a:lnTo>
                  <a:lnTo>
                    <a:pt x="751748" y="2631119"/>
                  </a:lnTo>
                  <a:lnTo>
                    <a:pt x="0" y="2631119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690221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9">
            <a:extLst>
              <a:ext uri="{FF2B5EF4-FFF2-40B4-BE49-F238E27FC236}">
                <a16:creationId xmlns:a16="http://schemas.microsoft.com/office/drawing/2014/main" xmlns="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7" name="Graphic 17">
            <a:extLst>
              <a:ext uri="{FF2B5EF4-FFF2-40B4-BE49-F238E27FC236}">
                <a16:creationId xmlns:a16="http://schemas.microsoft.com/office/drawing/2014/main" xmlns="" id="{C3B7CBEA-8AD0-441A-A1D4-0F139AA06B72}"/>
              </a:ext>
            </a:extLst>
          </p:cNvPr>
          <p:cNvSpPr/>
          <p:nvPr/>
        </p:nvSpPr>
        <p:spPr>
          <a:xfrm>
            <a:off x="426123" y="4553400"/>
            <a:ext cx="186947" cy="207619"/>
          </a:xfrm>
          <a:custGeom>
            <a:avLst/>
            <a:gdLst>
              <a:gd name="connsiteX0" fmla="*/ 162850 w 186947"/>
              <a:gd name="connsiteY0" fmla="*/ 160891 h 207619"/>
              <a:gd name="connsiteX1" fmla="*/ 124582 w 186947"/>
              <a:gd name="connsiteY1" fmla="*/ 160891 h 207619"/>
              <a:gd name="connsiteX2" fmla="*/ 124582 w 186947"/>
              <a:gd name="connsiteY2" fmla="*/ 137848 h 207619"/>
              <a:gd name="connsiteX3" fmla="*/ 145506 w 186947"/>
              <a:gd name="connsiteY3" fmla="*/ 127383 h 207619"/>
              <a:gd name="connsiteX4" fmla="*/ 145506 w 186947"/>
              <a:gd name="connsiteY4" fmla="*/ 16834 h 207619"/>
              <a:gd name="connsiteX5" fmla="*/ 120246 w 186947"/>
              <a:gd name="connsiteY5" fmla="*/ 0 h 207619"/>
              <a:gd name="connsiteX6" fmla="*/ 66621 w 186947"/>
              <a:gd name="connsiteY6" fmla="*/ 0 h 207619"/>
              <a:gd name="connsiteX7" fmla="*/ 41350 w 186947"/>
              <a:gd name="connsiteY7" fmla="*/ 16817 h 207619"/>
              <a:gd name="connsiteX8" fmla="*/ 41350 w 186947"/>
              <a:gd name="connsiteY8" fmla="*/ 127366 h 207619"/>
              <a:gd name="connsiteX9" fmla="*/ 62354 w 186947"/>
              <a:gd name="connsiteY9" fmla="*/ 137871 h 207619"/>
              <a:gd name="connsiteX10" fmla="*/ 62354 w 186947"/>
              <a:gd name="connsiteY10" fmla="*/ 160874 h 207619"/>
              <a:gd name="connsiteX11" fmla="*/ 24223 w 186947"/>
              <a:gd name="connsiteY11" fmla="*/ 160874 h 207619"/>
              <a:gd name="connsiteX12" fmla="*/ 0 w 186947"/>
              <a:gd name="connsiteY12" fmla="*/ 179072 h 207619"/>
              <a:gd name="connsiteX13" fmla="*/ 0 w 186947"/>
              <a:gd name="connsiteY13" fmla="*/ 207620 h 207619"/>
              <a:gd name="connsiteX14" fmla="*/ 10385 w 186947"/>
              <a:gd name="connsiteY14" fmla="*/ 207620 h 207619"/>
              <a:gd name="connsiteX15" fmla="*/ 10385 w 186947"/>
              <a:gd name="connsiteY15" fmla="*/ 184261 h 207619"/>
              <a:gd name="connsiteX16" fmla="*/ 27689 w 186947"/>
              <a:gd name="connsiteY16" fmla="*/ 171276 h 207619"/>
              <a:gd name="connsiteX17" fmla="*/ 72750 w 186947"/>
              <a:gd name="connsiteY17" fmla="*/ 171276 h 207619"/>
              <a:gd name="connsiteX18" fmla="*/ 72750 w 186947"/>
              <a:gd name="connsiteY18" fmla="*/ 143083 h 207619"/>
              <a:gd name="connsiteX19" fmla="*/ 81394 w 186947"/>
              <a:gd name="connsiteY19" fmla="*/ 147402 h 207619"/>
              <a:gd name="connsiteX20" fmla="*/ 105502 w 186947"/>
              <a:gd name="connsiteY20" fmla="*/ 147402 h 207619"/>
              <a:gd name="connsiteX21" fmla="*/ 114220 w 186947"/>
              <a:gd name="connsiteY21" fmla="*/ 143043 h 207619"/>
              <a:gd name="connsiteX22" fmla="*/ 114220 w 186947"/>
              <a:gd name="connsiteY22" fmla="*/ 171276 h 207619"/>
              <a:gd name="connsiteX23" fmla="*/ 159396 w 186947"/>
              <a:gd name="connsiteY23" fmla="*/ 171276 h 207619"/>
              <a:gd name="connsiteX24" fmla="*/ 176580 w 186947"/>
              <a:gd name="connsiteY24" fmla="*/ 184250 h 207619"/>
              <a:gd name="connsiteX25" fmla="*/ 176580 w 186947"/>
              <a:gd name="connsiteY25" fmla="*/ 197235 h 207619"/>
              <a:gd name="connsiteX26" fmla="*/ 20781 w 186947"/>
              <a:gd name="connsiteY26" fmla="*/ 197235 h 207619"/>
              <a:gd name="connsiteX27" fmla="*/ 20781 w 186947"/>
              <a:gd name="connsiteY27" fmla="*/ 207620 h 207619"/>
              <a:gd name="connsiteX28" fmla="*/ 186948 w 186947"/>
              <a:gd name="connsiteY28" fmla="*/ 207620 h 207619"/>
              <a:gd name="connsiteX29" fmla="*/ 186948 w 186947"/>
              <a:gd name="connsiteY29" fmla="*/ 179077 h 207619"/>
              <a:gd name="connsiteX30" fmla="*/ 103028 w 186947"/>
              <a:gd name="connsiteY30" fmla="*/ 137023 h 207619"/>
              <a:gd name="connsiteX31" fmla="*/ 83845 w 186947"/>
              <a:gd name="connsiteY31" fmla="*/ 137023 h 207619"/>
              <a:gd name="connsiteX32" fmla="*/ 51769 w 186947"/>
              <a:gd name="connsiteY32" fmla="*/ 120985 h 207619"/>
              <a:gd name="connsiteX33" fmla="*/ 51769 w 186947"/>
              <a:gd name="connsiteY33" fmla="*/ 22379 h 207619"/>
              <a:gd name="connsiteX34" fmla="*/ 69789 w 186947"/>
              <a:gd name="connsiteY34" fmla="*/ 10350 h 207619"/>
              <a:gd name="connsiteX35" fmla="*/ 117130 w 186947"/>
              <a:gd name="connsiteY35" fmla="*/ 10350 h 207619"/>
              <a:gd name="connsiteX36" fmla="*/ 135150 w 186947"/>
              <a:gd name="connsiteY36" fmla="*/ 22379 h 207619"/>
              <a:gd name="connsiteX37" fmla="*/ 135150 w 186947"/>
              <a:gd name="connsiteY37" fmla="*/ 120985 h 20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947" h="207619">
                <a:moveTo>
                  <a:pt x="162850" y="160891"/>
                </a:moveTo>
                <a:lnTo>
                  <a:pt x="124582" y="160891"/>
                </a:lnTo>
                <a:lnTo>
                  <a:pt x="124582" y="137848"/>
                </a:lnTo>
                <a:lnTo>
                  <a:pt x="145506" y="127383"/>
                </a:lnTo>
                <a:lnTo>
                  <a:pt x="145506" y="16834"/>
                </a:lnTo>
                <a:lnTo>
                  <a:pt x="120246" y="0"/>
                </a:lnTo>
                <a:lnTo>
                  <a:pt x="66621" y="0"/>
                </a:lnTo>
                <a:lnTo>
                  <a:pt x="41350" y="16817"/>
                </a:lnTo>
                <a:lnTo>
                  <a:pt x="41350" y="127366"/>
                </a:lnTo>
                <a:lnTo>
                  <a:pt x="62354" y="137871"/>
                </a:lnTo>
                <a:lnTo>
                  <a:pt x="62354" y="160874"/>
                </a:lnTo>
                <a:lnTo>
                  <a:pt x="24223" y="160874"/>
                </a:lnTo>
                <a:lnTo>
                  <a:pt x="0" y="179072"/>
                </a:lnTo>
                <a:lnTo>
                  <a:pt x="0" y="207620"/>
                </a:lnTo>
                <a:lnTo>
                  <a:pt x="10385" y="207620"/>
                </a:lnTo>
                <a:lnTo>
                  <a:pt x="10385" y="184261"/>
                </a:lnTo>
                <a:lnTo>
                  <a:pt x="27689" y="171276"/>
                </a:lnTo>
                <a:lnTo>
                  <a:pt x="72750" y="171276"/>
                </a:lnTo>
                <a:lnTo>
                  <a:pt x="72750" y="143083"/>
                </a:lnTo>
                <a:lnTo>
                  <a:pt x="81394" y="147402"/>
                </a:lnTo>
                <a:lnTo>
                  <a:pt x="105502" y="147402"/>
                </a:lnTo>
                <a:lnTo>
                  <a:pt x="114220" y="143043"/>
                </a:lnTo>
                <a:lnTo>
                  <a:pt x="114220" y="171276"/>
                </a:lnTo>
                <a:lnTo>
                  <a:pt x="159396" y="171276"/>
                </a:lnTo>
                <a:lnTo>
                  <a:pt x="176580" y="184250"/>
                </a:lnTo>
                <a:lnTo>
                  <a:pt x="176580" y="197235"/>
                </a:lnTo>
                <a:lnTo>
                  <a:pt x="20781" y="197235"/>
                </a:lnTo>
                <a:lnTo>
                  <a:pt x="20781" y="207620"/>
                </a:lnTo>
                <a:lnTo>
                  <a:pt x="186948" y="207620"/>
                </a:lnTo>
                <a:lnTo>
                  <a:pt x="186948" y="179077"/>
                </a:lnTo>
                <a:close/>
                <a:moveTo>
                  <a:pt x="103028" y="137023"/>
                </a:moveTo>
                <a:lnTo>
                  <a:pt x="83845" y="137023"/>
                </a:lnTo>
                <a:lnTo>
                  <a:pt x="51769" y="120985"/>
                </a:lnTo>
                <a:lnTo>
                  <a:pt x="51769" y="22379"/>
                </a:lnTo>
                <a:lnTo>
                  <a:pt x="69789" y="10350"/>
                </a:lnTo>
                <a:lnTo>
                  <a:pt x="117130" y="10350"/>
                </a:lnTo>
                <a:lnTo>
                  <a:pt x="135150" y="22379"/>
                </a:lnTo>
                <a:lnTo>
                  <a:pt x="135150" y="120985"/>
                </a:lnTo>
                <a:close/>
              </a:path>
            </a:pathLst>
          </a:custGeom>
          <a:solidFill>
            <a:srgbClr val="FFFFFF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" name="Graphic 5">
            <a:extLst>
              <a:ext uri="{FF2B5EF4-FFF2-40B4-BE49-F238E27FC236}">
                <a16:creationId xmlns:a16="http://schemas.microsoft.com/office/drawing/2014/main" xmlns="" id="{0ED128A5-3EB3-44B8-9514-60A5376432F9}"/>
              </a:ext>
            </a:extLst>
          </p:cNvPr>
          <p:cNvGrpSpPr/>
          <p:nvPr/>
        </p:nvGrpSpPr>
        <p:grpSpPr>
          <a:xfrm>
            <a:off x="423152" y="4887836"/>
            <a:ext cx="192624" cy="192624"/>
            <a:chOff x="423152" y="4887836"/>
            <a:chExt cx="192624" cy="192624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44C7458C-BC06-4494-B0B1-ED17D4216707}"/>
                </a:ext>
              </a:extLst>
            </p:cNvPr>
            <p:cNvSpPr/>
            <p:nvPr/>
          </p:nvSpPr>
          <p:spPr>
            <a:xfrm>
              <a:off x="423152" y="4887836"/>
              <a:ext cx="192624" cy="192624"/>
            </a:xfrm>
            <a:custGeom>
              <a:avLst/>
              <a:gdLst>
                <a:gd name="connsiteX0" fmla="*/ 158935 w 192624"/>
                <a:gd name="connsiteY0" fmla="*/ 9193 h 192624"/>
                <a:gd name="connsiteX1" fmla="*/ 158935 w 192624"/>
                <a:gd name="connsiteY1" fmla="*/ 0 h 192624"/>
                <a:gd name="connsiteX2" fmla="*/ 149317 w 192624"/>
                <a:gd name="connsiteY2" fmla="*/ 0 h 192624"/>
                <a:gd name="connsiteX3" fmla="*/ 149317 w 192624"/>
                <a:gd name="connsiteY3" fmla="*/ 9193 h 192624"/>
                <a:gd name="connsiteX4" fmla="*/ 130081 w 192624"/>
                <a:gd name="connsiteY4" fmla="*/ 9193 h 192624"/>
                <a:gd name="connsiteX5" fmla="*/ 130081 w 192624"/>
                <a:gd name="connsiteY5" fmla="*/ 0 h 192624"/>
                <a:gd name="connsiteX6" fmla="*/ 120463 w 192624"/>
                <a:gd name="connsiteY6" fmla="*/ 0 h 192624"/>
                <a:gd name="connsiteX7" fmla="*/ 120463 w 192624"/>
                <a:gd name="connsiteY7" fmla="*/ 9193 h 192624"/>
                <a:gd name="connsiteX8" fmla="*/ 101227 w 192624"/>
                <a:gd name="connsiteY8" fmla="*/ 9193 h 192624"/>
                <a:gd name="connsiteX9" fmla="*/ 101227 w 192624"/>
                <a:gd name="connsiteY9" fmla="*/ 0 h 192624"/>
                <a:gd name="connsiteX10" fmla="*/ 91609 w 192624"/>
                <a:gd name="connsiteY10" fmla="*/ 0 h 192624"/>
                <a:gd name="connsiteX11" fmla="*/ 91609 w 192624"/>
                <a:gd name="connsiteY11" fmla="*/ 9193 h 192624"/>
                <a:gd name="connsiteX12" fmla="*/ 72374 w 192624"/>
                <a:gd name="connsiteY12" fmla="*/ 9193 h 192624"/>
                <a:gd name="connsiteX13" fmla="*/ 72374 w 192624"/>
                <a:gd name="connsiteY13" fmla="*/ 0 h 192624"/>
                <a:gd name="connsiteX14" fmla="*/ 62756 w 192624"/>
                <a:gd name="connsiteY14" fmla="*/ 0 h 192624"/>
                <a:gd name="connsiteX15" fmla="*/ 62756 w 192624"/>
                <a:gd name="connsiteY15" fmla="*/ 9193 h 192624"/>
                <a:gd name="connsiteX16" fmla="*/ 43360 w 192624"/>
                <a:gd name="connsiteY16" fmla="*/ 9193 h 192624"/>
                <a:gd name="connsiteX17" fmla="*/ 43360 w 192624"/>
                <a:gd name="connsiteY17" fmla="*/ 0 h 192624"/>
                <a:gd name="connsiteX18" fmla="*/ 33689 w 192624"/>
                <a:gd name="connsiteY18" fmla="*/ 0 h 192624"/>
                <a:gd name="connsiteX19" fmla="*/ 33689 w 192624"/>
                <a:gd name="connsiteY19" fmla="*/ 9193 h 192624"/>
                <a:gd name="connsiteX20" fmla="*/ 0 w 192624"/>
                <a:gd name="connsiteY20" fmla="*/ 9193 h 192624"/>
                <a:gd name="connsiteX21" fmla="*/ 0 w 192624"/>
                <a:gd name="connsiteY21" fmla="*/ 48143 h 192624"/>
                <a:gd name="connsiteX22" fmla="*/ 0 w 192624"/>
                <a:gd name="connsiteY22" fmla="*/ 57761 h 192624"/>
                <a:gd name="connsiteX23" fmla="*/ 0 w 192624"/>
                <a:gd name="connsiteY23" fmla="*/ 192624 h 192624"/>
                <a:gd name="connsiteX24" fmla="*/ 131994 w 192624"/>
                <a:gd name="connsiteY24" fmla="*/ 192624 h 192624"/>
                <a:gd name="connsiteX25" fmla="*/ 192624 w 192624"/>
                <a:gd name="connsiteY25" fmla="*/ 131994 h 192624"/>
                <a:gd name="connsiteX26" fmla="*/ 192624 w 192624"/>
                <a:gd name="connsiteY26" fmla="*/ 125193 h 192624"/>
                <a:gd name="connsiteX27" fmla="*/ 183006 w 192624"/>
                <a:gd name="connsiteY27" fmla="*/ 125193 h 192624"/>
                <a:gd name="connsiteX28" fmla="*/ 183006 w 192624"/>
                <a:gd name="connsiteY28" fmla="*/ 125193 h 192624"/>
                <a:gd name="connsiteX29" fmla="*/ 142569 w 192624"/>
                <a:gd name="connsiteY29" fmla="*/ 125193 h 192624"/>
                <a:gd name="connsiteX30" fmla="*/ 125246 w 192624"/>
                <a:gd name="connsiteY30" fmla="*/ 142462 h 192624"/>
                <a:gd name="connsiteX31" fmla="*/ 125246 w 192624"/>
                <a:gd name="connsiteY31" fmla="*/ 183006 h 192624"/>
                <a:gd name="connsiteX32" fmla="*/ 9618 w 192624"/>
                <a:gd name="connsiteY32" fmla="*/ 183006 h 192624"/>
                <a:gd name="connsiteX33" fmla="*/ 9618 w 192624"/>
                <a:gd name="connsiteY33" fmla="*/ 57761 h 192624"/>
                <a:gd name="connsiteX34" fmla="*/ 182953 w 192624"/>
                <a:gd name="connsiteY34" fmla="*/ 57761 h 192624"/>
                <a:gd name="connsiteX35" fmla="*/ 182953 w 192624"/>
                <a:gd name="connsiteY35" fmla="*/ 115521 h 192624"/>
                <a:gd name="connsiteX36" fmla="*/ 192571 w 192624"/>
                <a:gd name="connsiteY36" fmla="*/ 115521 h 192624"/>
                <a:gd name="connsiteX37" fmla="*/ 192571 w 192624"/>
                <a:gd name="connsiteY37" fmla="*/ 57761 h 192624"/>
                <a:gd name="connsiteX38" fmla="*/ 192571 w 192624"/>
                <a:gd name="connsiteY38" fmla="*/ 48143 h 192624"/>
                <a:gd name="connsiteX39" fmla="*/ 192571 w 192624"/>
                <a:gd name="connsiteY39" fmla="*/ 9193 h 192624"/>
                <a:gd name="connsiteX40" fmla="*/ 158935 w 192624"/>
                <a:gd name="connsiteY40" fmla="*/ 9193 h 192624"/>
                <a:gd name="connsiteX41" fmla="*/ 146554 w 192624"/>
                <a:gd name="connsiteY41" fmla="*/ 134810 h 192624"/>
                <a:gd name="connsiteX42" fmla="*/ 176205 w 192624"/>
                <a:gd name="connsiteY42" fmla="*/ 134810 h 192624"/>
                <a:gd name="connsiteX43" fmla="*/ 134864 w 192624"/>
                <a:gd name="connsiteY43" fmla="*/ 176152 h 192624"/>
                <a:gd name="connsiteX44" fmla="*/ 134864 w 192624"/>
                <a:gd name="connsiteY44" fmla="*/ 146448 h 192624"/>
                <a:gd name="connsiteX45" fmla="*/ 146554 w 192624"/>
                <a:gd name="connsiteY45" fmla="*/ 134810 h 192624"/>
                <a:gd name="connsiteX46" fmla="*/ 9618 w 192624"/>
                <a:gd name="connsiteY46" fmla="*/ 48143 h 192624"/>
                <a:gd name="connsiteX47" fmla="*/ 9618 w 192624"/>
                <a:gd name="connsiteY47" fmla="*/ 18811 h 192624"/>
                <a:gd name="connsiteX48" fmla="*/ 33689 w 192624"/>
                <a:gd name="connsiteY48" fmla="*/ 18811 h 192624"/>
                <a:gd name="connsiteX49" fmla="*/ 33689 w 192624"/>
                <a:gd name="connsiteY49" fmla="*/ 33689 h 192624"/>
                <a:gd name="connsiteX50" fmla="*/ 43307 w 192624"/>
                <a:gd name="connsiteY50" fmla="*/ 33689 h 192624"/>
                <a:gd name="connsiteX51" fmla="*/ 43307 w 192624"/>
                <a:gd name="connsiteY51" fmla="*/ 18811 h 192624"/>
                <a:gd name="connsiteX52" fmla="*/ 62543 w 192624"/>
                <a:gd name="connsiteY52" fmla="*/ 18811 h 192624"/>
                <a:gd name="connsiteX53" fmla="*/ 62543 w 192624"/>
                <a:gd name="connsiteY53" fmla="*/ 33689 h 192624"/>
                <a:gd name="connsiteX54" fmla="*/ 72161 w 192624"/>
                <a:gd name="connsiteY54" fmla="*/ 33689 h 192624"/>
                <a:gd name="connsiteX55" fmla="*/ 72161 w 192624"/>
                <a:gd name="connsiteY55" fmla="*/ 18811 h 192624"/>
                <a:gd name="connsiteX56" fmla="*/ 91397 w 192624"/>
                <a:gd name="connsiteY56" fmla="*/ 18811 h 192624"/>
                <a:gd name="connsiteX57" fmla="*/ 91397 w 192624"/>
                <a:gd name="connsiteY57" fmla="*/ 33689 h 192624"/>
                <a:gd name="connsiteX58" fmla="*/ 101015 w 192624"/>
                <a:gd name="connsiteY58" fmla="*/ 33689 h 192624"/>
                <a:gd name="connsiteX59" fmla="*/ 101015 w 192624"/>
                <a:gd name="connsiteY59" fmla="*/ 18811 h 192624"/>
                <a:gd name="connsiteX60" fmla="*/ 120251 w 192624"/>
                <a:gd name="connsiteY60" fmla="*/ 18811 h 192624"/>
                <a:gd name="connsiteX61" fmla="*/ 120251 w 192624"/>
                <a:gd name="connsiteY61" fmla="*/ 33689 h 192624"/>
                <a:gd name="connsiteX62" fmla="*/ 129869 w 192624"/>
                <a:gd name="connsiteY62" fmla="*/ 33689 h 192624"/>
                <a:gd name="connsiteX63" fmla="*/ 129869 w 192624"/>
                <a:gd name="connsiteY63" fmla="*/ 18811 h 192624"/>
                <a:gd name="connsiteX64" fmla="*/ 149105 w 192624"/>
                <a:gd name="connsiteY64" fmla="*/ 18811 h 192624"/>
                <a:gd name="connsiteX65" fmla="*/ 149105 w 192624"/>
                <a:gd name="connsiteY65" fmla="*/ 33689 h 192624"/>
                <a:gd name="connsiteX66" fmla="*/ 158722 w 192624"/>
                <a:gd name="connsiteY66" fmla="*/ 33689 h 192624"/>
                <a:gd name="connsiteX67" fmla="*/ 158722 w 192624"/>
                <a:gd name="connsiteY67" fmla="*/ 18811 h 192624"/>
                <a:gd name="connsiteX68" fmla="*/ 182794 w 192624"/>
                <a:gd name="connsiteY68" fmla="*/ 18811 h 192624"/>
                <a:gd name="connsiteX69" fmla="*/ 182794 w 192624"/>
                <a:gd name="connsiteY69" fmla="*/ 48143 h 192624"/>
                <a:gd name="connsiteX70" fmla="*/ 9618 w 192624"/>
                <a:gd name="connsiteY70" fmla="*/ 48143 h 19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2624" h="192624">
                  <a:moveTo>
                    <a:pt x="158935" y="9193"/>
                  </a:moveTo>
                  <a:lnTo>
                    <a:pt x="158935" y="0"/>
                  </a:lnTo>
                  <a:lnTo>
                    <a:pt x="149317" y="0"/>
                  </a:lnTo>
                  <a:lnTo>
                    <a:pt x="149317" y="9193"/>
                  </a:lnTo>
                  <a:lnTo>
                    <a:pt x="130081" y="9193"/>
                  </a:lnTo>
                  <a:lnTo>
                    <a:pt x="130081" y="0"/>
                  </a:lnTo>
                  <a:lnTo>
                    <a:pt x="120463" y="0"/>
                  </a:lnTo>
                  <a:lnTo>
                    <a:pt x="120463" y="9193"/>
                  </a:lnTo>
                  <a:lnTo>
                    <a:pt x="101227" y="9193"/>
                  </a:lnTo>
                  <a:lnTo>
                    <a:pt x="101227" y="0"/>
                  </a:lnTo>
                  <a:lnTo>
                    <a:pt x="91609" y="0"/>
                  </a:lnTo>
                  <a:lnTo>
                    <a:pt x="91609" y="9193"/>
                  </a:lnTo>
                  <a:lnTo>
                    <a:pt x="72374" y="9193"/>
                  </a:lnTo>
                  <a:lnTo>
                    <a:pt x="72374" y="0"/>
                  </a:lnTo>
                  <a:lnTo>
                    <a:pt x="62756" y="0"/>
                  </a:lnTo>
                  <a:lnTo>
                    <a:pt x="62756" y="9193"/>
                  </a:lnTo>
                  <a:lnTo>
                    <a:pt x="43360" y="9193"/>
                  </a:lnTo>
                  <a:lnTo>
                    <a:pt x="43360" y="0"/>
                  </a:lnTo>
                  <a:lnTo>
                    <a:pt x="33689" y="0"/>
                  </a:lnTo>
                  <a:lnTo>
                    <a:pt x="33689" y="9193"/>
                  </a:lnTo>
                  <a:lnTo>
                    <a:pt x="0" y="9193"/>
                  </a:lnTo>
                  <a:lnTo>
                    <a:pt x="0" y="48143"/>
                  </a:lnTo>
                  <a:lnTo>
                    <a:pt x="0" y="57761"/>
                  </a:lnTo>
                  <a:lnTo>
                    <a:pt x="0" y="192624"/>
                  </a:lnTo>
                  <a:lnTo>
                    <a:pt x="131994" y="192624"/>
                  </a:lnTo>
                  <a:lnTo>
                    <a:pt x="192624" y="131994"/>
                  </a:lnTo>
                  <a:lnTo>
                    <a:pt x="192624" y="125193"/>
                  </a:lnTo>
                  <a:lnTo>
                    <a:pt x="183006" y="125193"/>
                  </a:lnTo>
                  <a:lnTo>
                    <a:pt x="183006" y="125193"/>
                  </a:lnTo>
                  <a:lnTo>
                    <a:pt x="142569" y="125193"/>
                  </a:lnTo>
                  <a:lnTo>
                    <a:pt x="125246" y="142462"/>
                  </a:lnTo>
                  <a:lnTo>
                    <a:pt x="125246" y="183006"/>
                  </a:lnTo>
                  <a:lnTo>
                    <a:pt x="9618" y="183006"/>
                  </a:lnTo>
                  <a:lnTo>
                    <a:pt x="9618" y="57761"/>
                  </a:lnTo>
                  <a:lnTo>
                    <a:pt x="182953" y="57761"/>
                  </a:lnTo>
                  <a:lnTo>
                    <a:pt x="182953" y="115521"/>
                  </a:lnTo>
                  <a:lnTo>
                    <a:pt x="192571" y="115521"/>
                  </a:lnTo>
                  <a:lnTo>
                    <a:pt x="192571" y="57761"/>
                  </a:lnTo>
                  <a:lnTo>
                    <a:pt x="192571" y="48143"/>
                  </a:lnTo>
                  <a:lnTo>
                    <a:pt x="192571" y="9193"/>
                  </a:lnTo>
                  <a:lnTo>
                    <a:pt x="158935" y="9193"/>
                  </a:lnTo>
                  <a:close/>
                  <a:moveTo>
                    <a:pt x="146554" y="134810"/>
                  </a:moveTo>
                  <a:lnTo>
                    <a:pt x="176205" y="134810"/>
                  </a:lnTo>
                  <a:lnTo>
                    <a:pt x="134864" y="176152"/>
                  </a:lnTo>
                  <a:lnTo>
                    <a:pt x="134864" y="146448"/>
                  </a:lnTo>
                  <a:lnTo>
                    <a:pt x="146554" y="134810"/>
                  </a:lnTo>
                  <a:close/>
                  <a:moveTo>
                    <a:pt x="9618" y="48143"/>
                  </a:moveTo>
                  <a:lnTo>
                    <a:pt x="9618" y="18811"/>
                  </a:lnTo>
                  <a:lnTo>
                    <a:pt x="33689" y="18811"/>
                  </a:lnTo>
                  <a:lnTo>
                    <a:pt x="33689" y="33689"/>
                  </a:lnTo>
                  <a:lnTo>
                    <a:pt x="43307" y="33689"/>
                  </a:lnTo>
                  <a:lnTo>
                    <a:pt x="43307" y="18811"/>
                  </a:lnTo>
                  <a:lnTo>
                    <a:pt x="62543" y="18811"/>
                  </a:lnTo>
                  <a:lnTo>
                    <a:pt x="62543" y="33689"/>
                  </a:lnTo>
                  <a:lnTo>
                    <a:pt x="72161" y="33689"/>
                  </a:lnTo>
                  <a:lnTo>
                    <a:pt x="72161" y="18811"/>
                  </a:lnTo>
                  <a:lnTo>
                    <a:pt x="91397" y="18811"/>
                  </a:lnTo>
                  <a:lnTo>
                    <a:pt x="91397" y="33689"/>
                  </a:lnTo>
                  <a:lnTo>
                    <a:pt x="101015" y="33689"/>
                  </a:lnTo>
                  <a:lnTo>
                    <a:pt x="101015" y="18811"/>
                  </a:lnTo>
                  <a:lnTo>
                    <a:pt x="120251" y="18811"/>
                  </a:lnTo>
                  <a:lnTo>
                    <a:pt x="120251" y="33689"/>
                  </a:lnTo>
                  <a:lnTo>
                    <a:pt x="129869" y="33689"/>
                  </a:lnTo>
                  <a:lnTo>
                    <a:pt x="129869" y="18811"/>
                  </a:lnTo>
                  <a:lnTo>
                    <a:pt x="149105" y="18811"/>
                  </a:lnTo>
                  <a:lnTo>
                    <a:pt x="149105" y="33689"/>
                  </a:lnTo>
                  <a:lnTo>
                    <a:pt x="158722" y="33689"/>
                  </a:lnTo>
                  <a:lnTo>
                    <a:pt x="158722" y="18811"/>
                  </a:lnTo>
                  <a:lnTo>
                    <a:pt x="182794" y="18811"/>
                  </a:lnTo>
                  <a:lnTo>
                    <a:pt x="182794" y="48143"/>
                  </a:lnTo>
                  <a:lnTo>
                    <a:pt x="9618" y="48143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B0A125BB-D6AD-40EB-AF08-A420D4A06CA2}"/>
                </a:ext>
              </a:extLst>
            </p:cNvPr>
            <p:cNvSpPr/>
            <p:nvPr/>
          </p:nvSpPr>
          <p:spPr>
            <a:xfrm>
              <a:off x="452058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18 w 38524"/>
                <a:gd name="connsiteY6" fmla="*/ 28907 h 38524"/>
                <a:gd name="connsiteX7" fmla="*/ 9618 w 38524"/>
                <a:gd name="connsiteY7" fmla="*/ 9671 h 38524"/>
                <a:gd name="connsiteX8" fmla="*/ 28854 w 38524"/>
                <a:gd name="connsiteY8" fmla="*/ 9671 h 38524"/>
                <a:gd name="connsiteX9" fmla="*/ 28854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18" y="28907"/>
                  </a:lnTo>
                  <a:lnTo>
                    <a:pt x="9618" y="9671"/>
                  </a:lnTo>
                  <a:lnTo>
                    <a:pt x="28854" y="9671"/>
                  </a:lnTo>
                  <a:lnTo>
                    <a:pt x="28854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FE010376-EF61-40DD-9CC0-A54051ADCD08}"/>
                </a:ext>
              </a:extLst>
            </p:cNvPr>
            <p:cNvSpPr/>
            <p:nvPr/>
          </p:nvSpPr>
          <p:spPr>
            <a:xfrm>
              <a:off x="500201" y="4964885"/>
              <a:ext cx="38524" cy="38524"/>
            </a:xfrm>
            <a:custGeom>
              <a:avLst/>
              <a:gdLst>
                <a:gd name="connsiteX0" fmla="*/ 38525 w 38524"/>
                <a:gd name="connsiteY0" fmla="*/ 0 h 38524"/>
                <a:gd name="connsiteX1" fmla="*/ 0 w 38524"/>
                <a:gd name="connsiteY1" fmla="*/ 0 h 38524"/>
                <a:gd name="connsiteX2" fmla="*/ 0 w 38524"/>
                <a:gd name="connsiteY2" fmla="*/ 38525 h 38524"/>
                <a:gd name="connsiteX3" fmla="*/ 38525 w 38524"/>
                <a:gd name="connsiteY3" fmla="*/ 38525 h 38524"/>
                <a:gd name="connsiteX4" fmla="*/ 38525 w 38524"/>
                <a:gd name="connsiteY4" fmla="*/ 0 h 38524"/>
                <a:gd name="connsiteX5" fmla="*/ 28907 w 38524"/>
                <a:gd name="connsiteY5" fmla="*/ 28907 h 38524"/>
                <a:gd name="connsiteX6" fmla="*/ 9671 w 38524"/>
                <a:gd name="connsiteY6" fmla="*/ 28907 h 38524"/>
                <a:gd name="connsiteX7" fmla="*/ 9671 w 38524"/>
                <a:gd name="connsiteY7" fmla="*/ 9671 h 38524"/>
                <a:gd name="connsiteX8" fmla="*/ 28907 w 38524"/>
                <a:gd name="connsiteY8" fmla="*/ 9671 h 38524"/>
                <a:gd name="connsiteX9" fmla="*/ 28907 w 38524"/>
                <a:gd name="connsiteY9" fmla="*/ 28907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0"/>
                  </a:move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lnTo>
                    <a:pt x="38525" y="0"/>
                  </a:lnTo>
                  <a:close/>
                  <a:moveTo>
                    <a:pt x="28907" y="28907"/>
                  </a:moveTo>
                  <a:lnTo>
                    <a:pt x="9671" y="28907"/>
                  </a:lnTo>
                  <a:lnTo>
                    <a:pt x="9671" y="9671"/>
                  </a:lnTo>
                  <a:lnTo>
                    <a:pt x="28907" y="9671"/>
                  </a:lnTo>
                  <a:lnTo>
                    <a:pt x="28907" y="28907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4D0A3AB1-ACF0-4986-A1E6-6187A094D6AF}"/>
                </a:ext>
              </a:extLst>
            </p:cNvPr>
            <p:cNvSpPr/>
            <p:nvPr/>
          </p:nvSpPr>
          <p:spPr>
            <a:xfrm>
              <a:off x="548344" y="4964885"/>
              <a:ext cx="38524" cy="38524"/>
            </a:xfrm>
            <a:custGeom>
              <a:avLst/>
              <a:gdLst>
                <a:gd name="connsiteX0" fmla="*/ 38525 w 38524"/>
                <a:gd name="connsiteY0" fmla="*/ 38525 h 38524"/>
                <a:gd name="connsiteX1" fmla="*/ 38525 w 38524"/>
                <a:gd name="connsiteY1" fmla="*/ 0 h 38524"/>
                <a:gd name="connsiteX2" fmla="*/ 0 w 38524"/>
                <a:gd name="connsiteY2" fmla="*/ 0 h 38524"/>
                <a:gd name="connsiteX3" fmla="*/ 0 w 38524"/>
                <a:gd name="connsiteY3" fmla="*/ 38525 h 38524"/>
                <a:gd name="connsiteX4" fmla="*/ 38525 w 38524"/>
                <a:gd name="connsiteY4" fmla="*/ 38525 h 38524"/>
                <a:gd name="connsiteX5" fmla="*/ 9671 w 38524"/>
                <a:gd name="connsiteY5" fmla="*/ 9618 h 38524"/>
                <a:gd name="connsiteX6" fmla="*/ 28907 w 38524"/>
                <a:gd name="connsiteY6" fmla="*/ 9618 h 38524"/>
                <a:gd name="connsiteX7" fmla="*/ 28907 w 38524"/>
                <a:gd name="connsiteY7" fmla="*/ 28854 h 38524"/>
                <a:gd name="connsiteX8" fmla="*/ 9671 w 38524"/>
                <a:gd name="connsiteY8" fmla="*/ 28854 h 38524"/>
                <a:gd name="connsiteX9" fmla="*/ 9671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38525" y="38525"/>
                  </a:move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lnTo>
                    <a:pt x="38525" y="38525"/>
                  </a:lnTo>
                  <a:close/>
                  <a:moveTo>
                    <a:pt x="9671" y="9618"/>
                  </a:moveTo>
                  <a:lnTo>
                    <a:pt x="28907" y="9618"/>
                  </a:lnTo>
                  <a:lnTo>
                    <a:pt x="28907" y="28854"/>
                  </a:lnTo>
                  <a:lnTo>
                    <a:pt x="9671" y="28854"/>
                  </a:lnTo>
                  <a:lnTo>
                    <a:pt x="9671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DD255570-96B8-48CC-B29C-749451787D24}"/>
                </a:ext>
              </a:extLst>
            </p:cNvPr>
            <p:cNvSpPr/>
            <p:nvPr/>
          </p:nvSpPr>
          <p:spPr>
            <a:xfrm>
              <a:off x="452058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94F19008-463B-4253-9647-BF159CAD5573}"/>
                </a:ext>
              </a:extLst>
            </p:cNvPr>
            <p:cNvSpPr/>
            <p:nvPr/>
          </p:nvSpPr>
          <p:spPr>
            <a:xfrm>
              <a:off x="500201" y="5013028"/>
              <a:ext cx="38524" cy="38524"/>
            </a:xfrm>
            <a:custGeom>
              <a:avLst/>
              <a:gdLst>
                <a:gd name="connsiteX0" fmla="*/ 0 w 38524"/>
                <a:gd name="connsiteY0" fmla="*/ 38525 h 38524"/>
                <a:gd name="connsiteX1" fmla="*/ 38525 w 38524"/>
                <a:gd name="connsiteY1" fmla="*/ 38525 h 38524"/>
                <a:gd name="connsiteX2" fmla="*/ 38525 w 38524"/>
                <a:gd name="connsiteY2" fmla="*/ 0 h 38524"/>
                <a:gd name="connsiteX3" fmla="*/ 0 w 38524"/>
                <a:gd name="connsiteY3" fmla="*/ 0 h 38524"/>
                <a:gd name="connsiteX4" fmla="*/ 0 w 38524"/>
                <a:gd name="connsiteY4" fmla="*/ 38525 h 38524"/>
                <a:gd name="connsiteX5" fmla="*/ 9618 w 38524"/>
                <a:gd name="connsiteY5" fmla="*/ 9618 h 38524"/>
                <a:gd name="connsiteX6" fmla="*/ 28854 w 38524"/>
                <a:gd name="connsiteY6" fmla="*/ 9618 h 38524"/>
                <a:gd name="connsiteX7" fmla="*/ 28854 w 38524"/>
                <a:gd name="connsiteY7" fmla="*/ 28907 h 38524"/>
                <a:gd name="connsiteX8" fmla="*/ 9618 w 38524"/>
                <a:gd name="connsiteY8" fmla="*/ 28907 h 38524"/>
                <a:gd name="connsiteX9" fmla="*/ 9618 w 38524"/>
                <a:gd name="connsiteY9" fmla="*/ 9618 h 3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524" h="38524">
                  <a:moveTo>
                    <a:pt x="0" y="38525"/>
                  </a:moveTo>
                  <a:lnTo>
                    <a:pt x="38525" y="38525"/>
                  </a:lnTo>
                  <a:lnTo>
                    <a:pt x="38525" y="0"/>
                  </a:lnTo>
                  <a:lnTo>
                    <a:pt x="0" y="0"/>
                  </a:lnTo>
                  <a:lnTo>
                    <a:pt x="0" y="38525"/>
                  </a:lnTo>
                  <a:close/>
                  <a:moveTo>
                    <a:pt x="9618" y="9618"/>
                  </a:moveTo>
                  <a:lnTo>
                    <a:pt x="28854" y="9618"/>
                  </a:lnTo>
                  <a:lnTo>
                    <a:pt x="28854" y="28907"/>
                  </a:lnTo>
                  <a:lnTo>
                    <a:pt x="9618" y="28907"/>
                  </a:lnTo>
                  <a:lnTo>
                    <a:pt x="9618" y="9618"/>
                  </a:lnTo>
                  <a:close/>
                </a:path>
              </a:pathLst>
            </a:custGeom>
            <a:solidFill>
              <a:srgbClr val="FFFFFF"/>
            </a:solidFill>
            <a:ln w="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6" name="Рисунок 3">
            <a:extLst>
              <a:ext uri="{FF2B5EF4-FFF2-40B4-BE49-F238E27FC236}">
                <a16:creationId xmlns:a16="http://schemas.microsoft.com/office/drawing/2014/main" xmlns="" id="{5CCA10BD-5912-479E-A915-0FF9BCA4418E}"/>
              </a:ext>
            </a:extLst>
          </p:cNvPr>
          <p:cNvGrpSpPr/>
          <p:nvPr userDrawn="1"/>
        </p:nvGrpSpPr>
        <p:grpSpPr>
          <a:xfrm>
            <a:off x="408720" y="765778"/>
            <a:ext cx="2914972" cy="907888"/>
            <a:chOff x="2690812" y="2366100"/>
            <a:chExt cx="6807279" cy="2120173"/>
          </a:xfrm>
          <a:solidFill>
            <a:schemeClr val="bg1"/>
          </a:solidFill>
        </p:grpSpPr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CDEFE118-F44C-4422-A399-99640F91D272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D0CB7EBD-FFCD-4327-B037-52DB3ED2140E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6184452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37862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8681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иагональный паттер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4CE0A532-2796-40D5-A00D-592B82F1A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" y="0"/>
            <a:ext cx="1219047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69D422-068F-4038-B61F-055EE178B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67610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7970F0F-9898-478D-AD56-9AC5CB8561B9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1C442878-F4C2-4530-A4A9-D1022633EE6F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1080C500-E1F3-41A1-859D-E9BB186C608F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xmlns="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9969CFF9-EA23-4816-A325-913254C85A5D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EBBD11E5-3800-4C06-8C9D-FA6A9A56A45A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91B0E24D-062D-4366-B715-F55EF2FBDB9D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7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xmlns="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31" name="Рисунок 10">
            <a:extLst>
              <a:ext uri="{FF2B5EF4-FFF2-40B4-BE49-F238E27FC236}">
                <a16:creationId xmlns:a16="http://schemas.microsoft.com/office/drawing/2014/main" xmlns="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56E33414-3B4A-42F9-9B3C-DC451B0A6762}"/>
              </a:ext>
            </a:extLst>
          </p:cNvPr>
          <p:cNvSpPr/>
          <p:nvPr userDrawn="1"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B4FC9AAA-6983-40E1-A475-3B67DA42177C}"/>
              </a:ext>
            </a:extLst>
          </p:cNvPr>
          <p:cNvSpPr/>
          <p:nvPr userDrawn="1"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632D4F25-C6AD-432D-AEB6-379EFBD56188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407EC5EB-720E-47A1-B61E-BDFA7C3B75FC}"/>
              </a:ext>
            </a:extLst>
          </p:cNvPr>
          <p:cNvSpPr/>
          <p:nvPr userDrawn="1"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320DD75F-9BF3-476D-9821-1A79F44BECA8}"/>
              </a:ext>
            </a:extLst>
          </p:cNvPr>
          <p:cNvSpPr/>
          <p:nvPr userDrawn="1"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20C824DA-F291-422D-9366-93A6585C320C}"/>
              </a:ext>
            </a:extLst>
          </p:cNvPr>
          <p:cNvSpPr/>
          <p:nvPr userDrawn="1"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7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6E0E70B7-4A38-42E0-AA9A-7098AC8DF199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3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5D956954-4237-437C-8DC3-280112C09B24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18F566F9-B90C-4C7D-94B8-6016F910CE49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21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CE9684D8-C8C8-440B-AE23-521514648E15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19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86F22C39-B163-4D69-8B0B-7C123B02F50B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76AF4B09-CAEC-4319-8D55-A1EACFF9E0B9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73000">
                <a:schemeClr val="tx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xmlns="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4257092"/>
            <a:ext cx="6176427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xmlns="" val="154769801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диагональн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xmlns="" id="{AA4AF783-430B-4C8F-8FCF-932803F467F5}"/>
              </a:ext>
            </a:extLst>
          </p:cNvPr>
          <p:cNvSpPr/>
          <p:nvPr/>
        </p:nvSpPr>
        <p:spPr>
          <a:xfrm>
            <a:off x="354860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xmlns="" id="{FEEDDF4E-FD57-41B2-B225-953B6EA027D1}"/>
              </a:ext>
            </a:extLst>
          </p:cNvPr>
          <p:cNvSpPr/>
          <p:nvPr/>
        </p:nvSpPr>
        <p:spPr>
          <a:xfrm>
            <a:off x="594126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15FF8BE3-CB84-49EC-B277-FD4E2EEE5729}"/>
              </a:ext>
            </a:extLst>
          </p:cNvPr>
          <p:cNvSpPr/>
          <p:nvPr/>
        </p:nvSpPr>
        <p:spPr>
          <a:xfrm>
            <a:off x="8333928" y="0"/>
            <a:ext cx="3858073" cy="3434914"/>
          </a:xfrm>
          <a:custGeom>
            <a:avLst/>
            <a:gdLst>
              <a:gd name="connsiteX0" fmla="*/ 3304216 w 3858073"/>
              <a:gd name="connsiteY0" fmla="*/ 0 h 3434914"/>
              <a:gd name="connsiteX1" fmla="*/ 3858073 w 3858073"/>
              <a:gd name="connsiteY1" fmla="*/ 0 h 3434914"/>
              <a:gd name="connsiteX2" fmla="*/ 3858073 w 3858073"/>
              <a:gd name="connsiteY2" fmla="*/ 668275 h 3434914"/>
              <a:gd name="connsiteX3" fmla="*/ 1196704 w 3858073"/>
              <a:gd name="connsiteY3" fmla="*/ 3434914 h 3434914"/>
              <a:gd name="connsiteX4" fmla="*/ 0 w 3858073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8073" h="3434914">
                <a:moveTo>
                  <a:pt x="3304216" y="0"/>
                </a:moveTo>
                <a:lnTo>
                  <a:pt x="3858073" y="0"/>
                </a:lnTo>
                <a:lnTo>
                  <a:pt x="3858073" y="668275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C1BD6F0-FD89-4582-B4EC-82A01A1E99D9}"/>
              </a:ext>
            </a:extLst>
          </p:cNvPr>
          <p:cNvSpPr/>
          <p:nvPr/>
        </p:nvSpPr>
        <p:spPr>
          <a:xfrm>
            <a:off x="10726588" y="1911538"/>
            <a:ext cx="1465413" cy="1523377"/>
          </a:xfrm>
          <a:custGeom>
            <a:avLst/>
            <a:gdLst>
              <a:gd name="connsiteX0" fmla="*/ 1465413 w 1465413"/>
              <a:gd name="connsiteY0" fmla="*/ 0 h 1523377"/>
              <a:gd name="connsiteX1" fmla="*/ 1465413 w 1465413"/>
              <a:gd name="connsiteY1" fmla="*/ 1244039 h 1523377"/>
              <a:gd name="connsiteX2" fmla="*/ 1196704 w 1465413"/>
              <a:gd name="connsiteY2" fmla="*/ 1523377 h 1523377"/>
              <a:gd name="connsiteX3" fmla="*/ 0 w 1465413"/>
              <a:gd name="connsiteY3" fmla="*/ 1523377 h 152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413" h="1523377">
                <a:moveTo>
                  <a:pt x="1465413" y="0"/>
                </a:moveTo>
                <a:lnTo>
                  <a:pt x="1465413" y="1244039"/>
                </a:lnTo>
                <a:lnTo>
                  <a:pt x="1196704" y="1523377"/>
                </a:lnTo>
                <a:lnTo>
                  <a:pt x="0" y="1523377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F49C9FF9-DE43-4D1D-95D0-0E28AF19877B}"/>
              </a:ext>
            </a:extLst>
          </p:cNvPr>
          <p:cNvSpPr/>
          <p:nvPr/>
        </p:nvSpPr>
        <p:spPr>
          <a:xfrm>
            <a:off x="1450951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xmlns="" id="{F425DAFD-1B29-415B-9704-2E332FB65534}"/>
              </a:ext>
            </a:extLst>
          </p:cNvPr>
          <p:cNvSpPr/>
          <p:nvPr/>
        </p:nvSpPr>
        <p:spPr>
          <a:xfrm>
            <a:off x="3843613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:a16="http://schemas.microsoft.com/office/drawing/2014/main" xmlns="" id="{998314EC-5479-4B3A-B38D-053EE212E841}"/>
              </a:ext>
            </a:extLst>
          </p:cNvPr>
          <p:cNvSpPr/>
          <p:nvPr/>
        </p:nvSpPr>
        <p:spPr>
          <a:xfrm>
            <a:off x="6236274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xmlns="" id="{6214A511-888A-4563-85FF-ACEA85EBFFDB}"/>
              </a:ext>
            </a:extLst>
          </p:cNvPr>
          <p:cNvSpPr/>
          <p:nvPr/>
        </p:nvSpPr>
        <p:spPr>
          <a:xfrm>
            <a:off x="8628932" y="3423086"/>
            <a:ext cx="3563069" cy="3434914"/>
          </a:xfrm>
          <a:custGeom>
            <a:avLst/>
            <a:gdLst>
              <a:gd name="connsiteX0" fmla="*/ 3304216 w 3563069"/>
              <a:gd name="connsiteY0" fmla="*/ 0 h 3434914"/>
              <a:gd name="connsiteX1" fmla="*/ 3563069 w 3563069"/>
              <a:gd name="connsiteY1" fmla="*/ 0 h 3434914"/>
              <a:gd name="connsiteX2" fmla="*/ 3563069 w 3563069"/>
              <a:gd name="connsiteY2" fmla="*/ 974948 h 3434914"/>
              <a:gd name="connsiteX3" fmla="*/ 1196704 w 3563069"/>
              <a:gd name="connsiteY3" fmla="*/ 3434914 h 3434914"/>
              <a:gd name="connsiteX4" fmla="*/ 0 w 3563069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3069" h="3434914">
                <a:moveTo>
                  <a:pt x="3304216" y="0"/>
                </a:moveTo>
                <a:lnTo>
                  <a:pt x="3563069" y="0"/>
                </a:lnTo>
                <a:lnTo>
                  <a:pt x="3563069" y="974948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xmlns="" id="{31F734ED-68BC-42E0-8B68-128A5E70D998}"/>
              </a:ext>
            </a:extLst>
          </p:cNvPr>
          <p:cNvSpPr/>
          <p:nvPr/>
        </p:nvSpPr>
        <p:spPr>
          <a:xfrm>
            <a:off x="116302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9725B0E4-7EE0-4DAD-9228-52E5FF35C598}"/>
              </a:ext>
            </a:extLst>
          </p:cNvPr>
          <p:cNvSpPr/>
          <p:nvPr/>
        </p:nvSpPr>
        <p:spPr>
          <a:xfrm>
            <a:off x="0" y="3423086"/>
            <a:ext cx="3566290" cy="3434914"/>
          </a:xfrm>
          <a:custGeom>
            <a:avLst/>
            <a:gdLst>
              <a:gd name="connsiteX0" fmla="*/ 2369586 w 3566290"/>
              <a:gd name="connsiteY0" fmla="*/ 0 h 3434914"/>
              <a:gd name="connsiteX1" fmla="*/ 3566290 w 3566290"/>
              <a:gd name="connsiteY1" fmla="*/ 0 h 3434914"/>
              <a:gd name="connsiteX2" fmla="*/ 262074 w 3566290"/>
              <a:gd name="connsiteY2" fmla="*/ 3434914 h 3434914"/>
              <a:gd name="connsiteX3" fmla="*/ 0 w 3566290"/>
              <a:gd name="connsiteY3" fmla="*/ 3434914 h 3434914"/>
              <a:gd name="connsiteX4" fmla="*/ 0 w 3566290"/>
              <a:gd name="connsiteY4" fmla="*/ 246331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6290" h="3434914">
                <a:moveTo>
                  <a:pt x="2369586" y="0"/>
                </a:moveTo>
                <a:lnTo>
                  <a:pt x="3566290" y="0"/>
                </a:lnTo>
                <a:lnTo>
                  <a:pt x="262074" y="3434914"/>
                </a:lnTo>
                <a:lnTo>
                  <a:pt x="0" y="3434914"/>
                </a:lnTo>
                <a:lnTo>
                  <a:pt x="0" y="2463315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06D2A420-D43F-40FC-9401-D5154F54DB05}"/>
              </a:ext>
            </a:extLst>
          </p:cNvPr>
          <p:cNvSpPr/>
          <p:nvPr/>
        </p:nvSpPr>
        <p:spPr>
          <a:xfrm>
            <a:off x="1" y="0"/>
            <a:ext cx="3453117" cy="3434914"/>
          </a:xfrm>
          <a:custGeom>
            <a:avLst/>
            <a:gdLst>
              <a:gd name="connsiteX0" fmla="*/ 2256413 w 3453117"/>
              <a:gd name="connsiteY0" fmla="*/ 0 h 3434914"/>
              <a:gd name="connsiteX1" fmla="*/ 3453117 w 3453117"/>
              <a:gd name="connsiteY1" fmla="*/ 0 h 3434914"/>
              <a:gd name="connsiteX2" fmla="*/ 148901 w 3453117"/>
              <a:gd name="connsiteY2" fmla="*/ 3434914 h 3434914"/>
              <a:gd name="connsiteX3" fmla="*/ 0 w 3453117"/>
              <a:gd name="connsiteY3" fmla="*/ 3434914 h 3434914"/>
              <a:gd name="connsiteX4" fmla="*/ 0 w 3453117"/>
              <a:gd name="connsiteY4" fmla="*/ 234566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3117" h="3434914">
                <a:moveTo>
                  <a:pt x="2256413" y="0"/>
                </a:moveTo>
                <a:lnTo>
                  <a:pt x="3453117" y="0"/>
                </a:lnTo>
                <a:lnTo>
                  <a:pt x="148901" y="3434914"/>
                </a:lnTo>
                <a:lnTo>
                  <a:pt x="0" y="3434914"/>
                </a:lnTo>
                <a:lnTo>
                  <a:pt x="0" y="2345665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xmlns="" id="{C2D606E4-CD58-4A76-ADB5-52BB86319F80}"/>
              </a:ext>
            </a:extLst>
          </p:cNvPr>
          <p:cNvSpPr/>
          <p:nvPr/>
        </p:nvSpPr>
        <p:spPr>
          <a:xfrm>
            <a:off x="1" y="3423087"/>
            <a:ext cx="1355463" cy="1409079"/>
          </a:xfrm>
          <a:custGeom>
            <a:avLst/>
            <a:gdLst>
              <a:gd name="connsiteX0" fmla="*/ 158759 w 1355463"/>
              <a:gd name="connsiteY0" fmla="*/ 0 h 1409079"/>
              <a:gd name="connsiteX1" fmla="*/ 1355463 w 1355463"/>
              <a:gd name="connsiteY1" fmla="*/ 0 h 1409079"/>
              <a:gd name="connsiteX2" fmla="*/ 0 w 1355463"/>
              <a:gd name="connsiteY2" fmla="*/ 1409079 h 1409079"/>
              <a:gd name="connsiteX3" fmla="*/ 0 w 1355463"/>
              <a:gd name="connsiteY3" fmla="*/ 165039 h 14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463" h="1409079">
                <a:moveTo>
                  <a:pt x="158759" y="0"/>
                </a:moveTo>
                <a:lnTo>
                  <a:pt x="1355463" y="0"/>
                </a:lnTo>
                <a:lnTo>
                  <a:pt x="0" y="1409079"/>
                </a:lnTo>
                <a:lnTo>
                  <a:pt x="0" y="165039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xmlns="" val="178718895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38475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круговым паттерном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FF2F70-EEE1-4E97-8FB6-5F7221F40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05" t="35602" r="10183" b="145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xmlns="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9876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9091961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26775911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4" name="Рисунок 13">
            <a:extLst>
              <a:ext uri="{FF2B5EF4-FFF2-40B4-BE49-F238E27FC236}">
                <a16:creationId xmlns:a16="http://schemas.microsoft.com/office/drawing/2014/main" xmlns="" id="{E791B79F-B02E-451B-917F-F7E6455463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315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5" name="Рисунок 13">
            <a:extLst>
              <a:ext uri="{FF2B5EF4-FFF2-40B4-BE49-F238E27FC236}">
                <a16:creationId xmlns:a16="http://schemas.microsoft.com/office/drawing/2014/main" xmlns="" id="{6C2AC61C-9155-4028-9355-CBD9F23FE7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315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6" name="Рисунок 13">
            <a:extLst>
              <a:ext uri="{FF2B5EF4-FFF2-40B4-BE49-F238E27FC236}">
                <a16:creationId xmlns:a16="http://schemas.microsoft.com/office/drawing/2014/main" xmlns="" id="{B6110899-C7C2-42CA-A239-960D1209AB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7315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7" name="Рисунок 13">
            <a:extLst>
              <a:ext uri="{FF2B5EF4-FFF2-40B4-BE49-F238E27FC236}">
                <a16:creationId xmlns:a16="http://schemas.microsoft.com/office/drawing/2014/main" xmlns="" id="{844FBDB0-EFD0-4412-895B-27E429D2D7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0846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8" name="Рисунок 13">
            <a:extLst>
              <a:ext uri="{FF2B5EF4-FFF2-40B4-BE49-F238E27FC236}">
                <a16:creationId xmlns:a16="http://schemas.microsoft.com/office/drawing/2014/main" xmlns="" id="{35B74EFC-C54B-498B-B91A-1B65939C8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88" y="1490009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9" name="Рисунок 13">
            <a:extLst>
              <a:ext uri="{FF2B5EF4-FFF2-40B4-BE49-F238E27FC236}">
                <a16:creationId xmlns:a16="http://schemas.microsoft.com/office/drawing/2014/main" xmlns="" id="{C97F030B-7237-4B1E-AC59-451930CFC3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0846" y="336730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0" name="Рисунок 13">
            <a:extLst>
              <a:ext uri="{FF2B5EF4-FFF2-40B4-BE49-F238E27FC236}">
                <a16:creationId xmlns:a16="http://schemas.microsoft.com/office/drawing/2014/main" xmlns="" id="{9AE7D753-D524-4E9F-B522-7389A8E773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9188" y="336037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1" name="Рисунок 13">
            <a:extLst>
              <a:ext uri="{FF2B5EF4-FFF2-40B4-BE49-F238E27FC236}">
                <a16:creationId xmlns:a16="http://schemas.microsoft.com/office/drawing/2014/main" xmlns="" id="{0DB976B9-B6F2-4400-A08E-0524A79AD7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00846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2" name="Рисунок 13">
            <a:extLst>
              <a:ext uri="{FF2B5EF4-FFF2-40B4-BE49-F238E27FC236}">
                <a16:creationId xmlns:a16="http://schemas.microsoft.com/office/drawing/2014/main" xmlns="" id="{3A1C151D-DFF9-4DBF-9292-AEF08CD0A5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9188" y="5244590"/>
            <a:ext cx="814909" cy="8149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1" name="Slide Number Placeholder 7">
            <a:extLst>
              <a:ext uri="{FF2B5EF4-FFF2-40B4-BE49-F238E27FC236}">
                <a16:creationId xmlns:a16="http://schemas.microsoft.com/office/drawing/2014/main" xmlns="" id="{E0865DC9-48E3-4E85-A2FB-8283BE80B9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2" name="Текст 3">
            <a:extLst>
              <a:ext uri="{FF2B5EF4-FFF2-40B4-BE49-F238E27FC236}">
                <a16:creationId xmlns:a16="http://schemas.microsoft.com/office/drawing/2014/main" xmlns="" id="{7CC3F587-9F30-4C41-8421-8E9EACA2F7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77013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фото люд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D52B4510-A1CC-42EE-B09C-0759EE3ECF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04865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8553449B-AA81-4002-BFC2-849CE63886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04865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249A119C-6FEE-4BEB-A43E-6DD39C2366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04865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59234B06-0350-4A5C-B591-A68B7C9C03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5976" y="1489325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xmlns="" id="{419C62D1-466E-4A75-A20F-F4281A82C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45976" y="332059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xmlns="" id="{84FF0057-290A-4001-9DD8-3012BAD9E0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5976" y="5203844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7" name="Slide Number Placeholder 7">
            <a:extLst>
              <a:ext uri="{FF2B5EF4-FFF2-40B4-BE49-F238E27FC236}">
                <a16:creationId xmlns:a16="http://schemas.microsoft.com/office/drawing/2014/main" xmlns="" id="{B2902128-9BCC-463B-9EC6-D11C8BCFA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xmlns="" id="{95493472-4877-442E-ACD9-C851529CA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812774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 фото с людь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xmlns="" id="{68A87041-9869-4786-8837-88AFBFE952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47800" y="1403188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554642B5-45F3-4C67-B814-B20780BA4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0184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F0A5985A-4AE2-443D-B641-1D6516AE92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89905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xmlns="" id="{9B56A0C1-38C8-44E6-94E8-8F151EF453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77968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3115D26-324B-4C69-B519-1D0A28339B3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566032" y="4133759"/>
            <a:ext cx="896400" cy="89640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xmlns="" id="{B98B5B00-C06A-487C-8747-9B39092F3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9BCA3E88-282F-4D10-8D5F-78D89E8EB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907220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ая 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4A61B867-AAAA-4DAF-8D60-936029F21D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1959" y="1956787"/>
            <a:ext cx="3642366" cy="3642366"/>
          </a:xfrm>
          <a:custGeom>
            <a:avLst/>
            <a:gdLst>
              <a:gd name="connsiteX0" fmla="*/ 858950 w 1717900"/>
              <a:gd name="connsiteY0" fmla="*/ 0 h 1717900"/>
              <a:gd name="connsiteX1" fmla="*/ 1717900 w 1717900"/>
              <a:gd name="connsiteY1" fmla="*/ 858950 h 1717900"/>
              <a:gd name="connsiteX2" fmla="*/ 858950 w 1717900"/>
              <a:gd name="connsiteY2" fmla="*/ 1717900 h 1717900"/>
              <a:gd name="connsiteX3" fmla="*/ 0 w 1717900"/>
              <a:gd name="connsiteY3" fmla="*/ 858950 h 1717900"/>
              <a:gd name="connsiteX4" fmla="*/ 858950 w 1717900"/>
              <a:gd name="connsiteY4" fmla="*/ 0 h 1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900" h="1717900">
                <a:moveTo>
                  <a:pt x="858950" y="0"/>
                </a:moveTo>
                <a:cubicBezTo>
                  <a:pt x="1333335" y="0"/>
                  <a:pt x="1717900" y="384565"/>
                  <a:pt x="1717900" y="858950"/>
                </a:cubicBezTo>
                <a:cubicBezTo>
                  <a:pt x="1717900" y="1333335"/>
                  <a:pt x="1333335" y="1717900"/>
                  <a:pt x="858950" y="1717900"/>
                </a:cubicBezTo>
                <a:cubicBezTo>
                  <a:pt x="384565" y="1717900"/>
                  <a:pt x="0" y="1333335"/>
                  <a:pt x="0" y="858950"/>
                </a:cubicBezTo>
                <a:cubicBezTo>
                  <a:pt x="0" y="384565"/>
                  <a:pt x="384565" y="0"/>
                  <a:pt x="858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3425B92F-5C4B-4673-A604-90D9AD5F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76BFD2CC-25DB-4092-A11F-B9D50400E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6211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5601505" y="1088740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00F2668-2E4C-4F9B-BCF1-84DE6D299F50}"/>
              </a:ext>
            </a:extLst>
          </p:cNvPr>
          <p:cNvSpPr/>
          <p:nvPr userDrawn="1"/>
        </p:nvSpPr>
        <p:spPr>
          <a:xfrm>
            <a:off x="5601505" y="2416696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5E3DF761-2573-49E8-8067-06735714517B}"/>
              </a:ext>
            </a:extLst>
          </p:cNvPr>
          <p:cNvSpPr/>
          <p:nvPr userDrawn="1"/>
        </p:nvSpPr>
        <p:spPr>
          <a:xfrm>
            <a:off x="5601505" y="3744652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FCBBC2A5-6ADE-4FC4-B775-F0A0B1CA0AEF}"/>
              </a:ext>
            </a:extLst>
          </p:cNvPr>
          <p:cNvSpPr/>
          <p:nvPr userDrawn="1"/>
        </p:nvSpPr>
        <p:spPr>
          <a:xfrm>
            <a:off x="5593493" y="5072608"/>
            <a:ext cx="6111119" cy="1177200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7988" y="1088740"/>
            <a:ext cx="3379762" cy="25729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3559577"/>
            <a:ext cx="3389729" cy="2690231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48" name="Рисунок 13">
            <a:extLst>
              <a:ext uri="{FF2B5EF4-FFF2-40B4-BE49-F238E27FC236}">
                <a16:creationId xmlns:a16="http://schemas.microsoft.com/office/drawing/2014/main" xmlns="" id="{6D4E6D65-E1DC-4D39-A22B-4383C1AD79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20336" y="2416325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120336" y="108874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0" name="Рисунок 13">
            <a:extLst>
              <a:ext uri="{FF2B5EF4-FFF2-40B4-BE49-F238E27FC236}">
                <a16:creationId xmlns:a16="http://schemas.microsoft.com/office/drawing/2014/main" xmlns="" id="{7106A8ED-F888-44BE-A61A-EA9C8336F0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2324" y="5071496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1" name="Рисунок 13">
            <a:extLst>
              <a:ext uri="{FF2B5EF4-FFF2-40B4-BE49-F238E27FC236}">
                <a16:creationId xmlns:a16="http://schemas.microsoft.com/office/drawing/2014/main" xmlns="" id="{A0E2E3C1-C927-466D-A514-0CF5BDD71A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20336" y="3743910"/>
            <a:ext cx="2592288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xmlns="" id="{D575D0C9-6508-40C1-98BA-4B4ADE37A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B9265922-E1C7-42C4-92A8-A04AF38F4E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302396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хем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13">
            <a:extLst>
              <a:ext uri="{FF2B5EF4-FFF2-40B4-BE49-F238E27FC236}">
                <a16:creationId xmlns:a16="http://schemas.microsoft.com/office/drawing/2014/main" xmlns="" id="{B4112C69-B746-4E26-8F8D-69722E384BD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76197" y="1094536"/>
            <a:ext cx="3650976" cy="211844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8F256F-6194-490C-839E-F1645E02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10080500" cy="2979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D3D3A01-8AB9-41F1-893E-30590EE88E8E}"/>
              </a:ext>
            </a:extLst>
          </p:cNvPr>
          <p:cNvGrpSpPr/>
          <p:nvPr userDrawn="1"/>
        </p:nvGrpSpPr>
        <p:grpSpPr>
          <a:xfrm>
            <a:off x="407987" y="1094537"/>
            <a:ext cx="2669267" cy="2118442"/>
            <a:chOff x="5274143" y="3725742"/>
            <a:chExt cx="2592022" cy="2078450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898D947E-A2C1-49A9-854C-1C75F146DC0B}"/>
                </a:ext>
              </a:extLst>
            </p:cNvPr>
            <p:cNvSpPr/>
            <p:nvPr/>
          </p:nvSpPr>
          <p:spPr>
            <a:xfrm>
              <a:off x="5274143" y="3725742"/>
              <a:ext cx="2590996" cy="20784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9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DD1E25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B034E5A1-769F-4F2B-9979-8A9648E1C5A7}"/>
                </a:ext>
              </a:extLst>
            </p:cNvPr>
            <p:cNvSpPr/>
            <p:nvPr/>
          </p:nvSpPr>
          <p:spPr>
            <a:xfrm>
              <a:off x="5275168" y="3725742"/>
              <a:ext cx="2590997" cy="2078449"/>
            </a:xfrm>
            <a:custGeom>
              <a:avLst/>
              <a:gdLst>
                <a:gd name="connsiteX0" fmla="*/ 514838 w 2590997"/>
                <a:gd name="connsiteY0" fmla="*/ 0 h 2078449"/>
                <a:gd name="connsiteX1" fmla="*/ 2590997 w 2590997"/>
                <a:gd name="connsiteY1" fmla="*/ 0 h 2078449"/>
                <a:gd name="connsiteX2" fmla="*/ 2590997 w 2590997"/>
                <a:gd name="connsiteY2" fmla="*/ 1378846 h 2078449"/>
                <a:gd name="connsiteX3" fmla="*/ 2590996 w 2590997"/>
                <a:gd name="connsiteY3" fmla="*/ 1378847 h 2078449"/>
                <a:gd name="connsiteX4" fmla="*/ 1891394 w 2590997"/>
                <a:gd name="connsiteY4" fmla="*/ 2078449 h 2078449"/>
                <a:gd name="connsiteX5" fmla="*/ 1727331 w 2590997"/>
                <a:gd name="connsiteY5" fmla="*/ 2078449 h 2078449"/>
                <a:gd name="connsiteX6" fmla="*/ 1727331 w 2590997"/>
                <a:gd name="connsiteY6" fmla="*/ 515181 h 2078449"/>
                <a:gd name="connsiteX7" fmla="*/ 0 w 2590997"/>
                <a:gd name="connsiteY7" fmla="*/ 515181 h 2078449"/>
                <a:gd name="connsiteX8" fmla="*/ 514838 w 2590997"/>
                <a:gd name="connsiteY8" fmla="*/ 0 h 207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0997" h="2078449">
                  <a:moveTo>
                    <a:pt x="514838" y="0"/>
                  </a:moveTo>
                  <a:lnTo>
                    <a:pt x="2590997" y="0"/>
                  </a:lnTo>
                  <a:lnTo>
                    <a:pt x="2590997" y="1378846"/>
                  </a:lnTo>
                  <a:lnTo>
                    <a:pt x="2590996" y="1378847"/>
                  </a:lnTo>
                  <a:lnTo>
                    <a:pt x="1891394" y="2078449"/>
                  </a:lnTo>
                  <a:lnTo>
                    <a:pt x="1727331" y="2078449"/>
                  </a:lnTo>
                  <a:lnTo>
                    <a:pt x="1727331" y="515181"/>
                  </a:lnTo>
                  <a:lnTo>
                    <a:pt x="0" y="515181"/>
                  </a:lnTo>
                  <a:lnTo>
                    <a:pt x="51483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F5A63A48-D396-477D-A1A2-FD35BC6E6800}"/>
                </a:ext>
              </a:extLst>
            </p:cNvPr>
            <p:cNvSpPr/>
            <p:nvPr/>
          </p:nvSpPr>
          <p:spPr>
            <a:xfrm>
              <a:off x="5274864" y="5104588"/>
              <a:ext cx="856350" cy="699603"/>
            </a:xfrm>
            <a:custGeom>
              <a:avLst/>
              <a:gdLst>
                <a:gd name="connsiteX0" fmla="*/ 0 w 856350"/>
                <a:gd name="connsiteY0" fmla="*/ 0 h 699603"/>
                <a:gd name="connsiteX1" fmla="*/ 856350 w 856350"/>
                <a:gd name="connsiteY1" fmla="*/ 0 h 699603"/>
                <a:gd name="connsiteX2" fmla="*/ 856350 w 856350"/>
                <a:gd name="connsiteY2" fmla="*/ 699603 h 699603"/>
                <a:gd name="connsiteX3" fmla="*/ 0 w 856350"/>
                <a:gd name="connsiteY3" fmla="*/ 699603 h 699603"/>
                <a:gd name="connsiteX4" fmla="*/ 0 w 856350"/>
                <a:gd name="connsiteY4" fmla="*/ 0 h 69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350" h="699603">
                  <a:moveTo>
                    <a:pt x="0" y="0"/>
                  </a:moveTo>
                  <a:lnTo>
                    <a:pt x="856350" y="0"/>
                  </a:lnTo>
                  <a:lnTo>
                    <a:pt x="856350" y="699603"/>
                  </a:lnTo>
                  <a:lnTo>
                    <a:pt x="0" y="69960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663EF5-10C4-49EC-88C8-16AF90F8EC81}"/>
              </a:ext>
            </a:extLst>
          </p:cNvPr>
          <p:cNvSpPr/>
          <p:nvPr userDrawn="1"/>
        </p:nvSpPr>
        <p:spPr>
          <a:xfrm>
            <a:off x="40798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0AB26E0-BFEB-4CB9-866C-38ED55F1659D}"/>
              </a:ext>
            </a:extLst>
          </p:cNvPr>
          <p:cNvSpPr/>
          <p:nvPr userDrawn="1"/>
        </p:nvSpPr>
        <p:spPr>
          <a:xfrm>
            <a:off x="330943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89767F2-69AD-4667-BD01-FD679E69D2E5}"/>
              </a:ext>
            </a:extLst>
          </p:cNvPr>
          <p:cNvSpPr/>
          <p:nvPr userDrawn="1"/>
        </p:nvSpPr>
        <p:spPr>
          <a:xfrm>
            <a:off x="6210878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AFB284E-8083-456D-A09D-9AD94EFB6B66}"/>
              </a:ext>
            </a:extLst>
          </p:cNvPr>
          <p:cNvSpPr/>
          <p:nvPr userDrawn="1"/>
        </p:nvSpPr>
        <p:spPr>
          <a:xfrm>
            <a:off x="9112323" y="3800732"/>
            <a:ext cx="2668210" cy="2408962"/>
          </a:xfrm>
          <a:prstGeom prst="rect">
            <a:avLst/>
          </a:prstGeom>
          <a:solidFill>
            <a:srgbClr val="F5F4F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ctr" defTabSz="89535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</a:pPr>
            <a:endParaRPr kumimoji="0" lang="ru-RU" sz="1200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Рисунок 13">
            <a:extLst>
              <a:ext uri="{FF2B5EF4-FFF2-40B4-BE49-F238E27FC236}">
                <a16:creationId xmlns:a16="http://schemas.microsoft.com/office/drawing/2014/main" xmlns="" id="{7566EF06-F4EE-4A93-B797-4D949201E3F2}"/>
              </a:ext>
            </a:extLst>
          </p:cNvPr>
          <p:cNvSpPr>
            <a:spLocks noGrp="1"/>
          </p:cNvSpPr>
          <p:nvPr userDrawn="1">
            <p:ph type="pic" sz="quarter" idx="28"/>
          </p:nvPr>
        </p:nvSpPr>
        <p:spPr>
          <a:xfrm>
            <a:off x="40798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xmlns="" id="{089C0836-FFC4-4181-9B0B-4CBF759FA12B}"/>
              </a:ext>
            </a:extLst>
          </p:cNvPr>
          <p:cNvSpPr>
            <a:spLocks noGrp="1"/>
          </p:cNvSpPr>
          <p:nvPr userDrawn="1">
            <p:ph type="pic" sz="quarter" idx="31"/>
          </p:nvPr>
        </p:nvSpPr>
        <p:spPr>
          <a:xfrm>
            <a:off x="3309434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7C34B081-7BFA-4FAA-A1B8-26D73B20EB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10879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EABCF6EC-FCA7-4E6F-88B2-8F2EA1E9736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12323" y="3645023"/>
            <a:ext cx="2668209" cy="117831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20000"/>
                    <a:lumOff val="80000"/>
                    <a:alpha val="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xmlns="" id="{13057BA5-882A-4E38-BD39-E7A78D295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74A28709-B960-483D-A48B-A5375DE00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70850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10C09BF6-5671-4D43-A581-F847DFF8D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7105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FD647041-7DC6-4AE1-8AF2-866753B73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0733" y="1089026"/>
            <a:ext cx="1060887" cy="1060888"/>
          </a:xfrm>
          <a:custGeom>
            <a:avLst/>
            <a:gdLst>
              <a:gd name="connsiteX0" fmla="*/ 530443 w 1060887"/>
              <a:gd name="connsiteY0" fmla="*/ 0 h 1060888"/>
              <a:gd name="connsiteX1" fmla="*/ 1060887 w 1060887"/>
              <a:gd name="connsiteY1" fmla="*/ 530444 h 1060888"/>
              <a:gd name="connsiteX2" fmla="*/ 530443 w 1060887"/>
              <a:gd name="connsiteY2" fmla="*/ 1060888 h 1060888"/>
              <a:gd name="connsiteX3" fmla="*/ 10776 w 1060887"/>
              <a:gd name="connsiteY3" fmla="*/ 637347 h 1060888"/>
              <a:gd name="connsiteX4" fmla="*/ 0 w 1060887"/>
              <a:gd name="connsiteY4" fmla="*/ 530454 h 1060888"/>
              <a:gd name="connsiteX5" fmla="*/ 0 w 1060887"/>
              <a:gd name="connsiteY5" fmla="*/ 530434 h 1060888"/>
              <a:gd name="connsiteX6" fmla="*/ 10776 w 1060887"/>
              <a:gd name="connsiteY6" fmla="*/ 423541 h 1060888"/>
              <a:gd name="connsiteX7" fmla="*/ 530443 w 1060887"/>
              <a:gd name="connsiteY7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887" h="1060888">
                <a:moveTo>
                  <a:pt x="530443" y="0"/>
                </a:moveTo>
                <a:cubicBezTo>
                  <a:pt x="823399" y="0"/>
                  <a:pt x="1060887" y="237488"/>
                  <a:pt x="1060887" y="530444"/>
                </a:cubicBezTo>
                <a:cubicBezTo>
                  <a:pt x="1060887" y="823400"/>
                  <a:pt x="823399" y="1060888"/>
                  <a:pt x="530443" y="1060888"/>
                </a:cubicBezTo>
                <a:cubicBezTo>
                  <a:pt x="274107" y="1060888"/>
                  <a:pt x="60238" y="879061"/>
                  <a:pt x="10776" y="637347"/>
                </a:cubicBezTo>
                <a:lnTo>
                  <a:pt x="0" y="530454"/>
                </a:lnTo>
                <a:lnTo>
                  <a:pt x="0" y="530434"/>
                </a:lnTo>
                <a:lnTo>
                  <a:pt x="10776" y="423541"/>
                </a:lnTo>
                <a:cubicBezTo>
                  <a:pt x="60238" y="181827"/>
                  <a:pt x="274107" y="0"/>
                  <a:pt x="5304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xmlns="" id="{49BEBD48-28F8-4D51-BF9F-8D5920D22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4362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8D2DDFC1-EBF1-4825-B5EE-88D59E7F5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1060888" cy="1060888"/>
          </a:xfrm>
          <a:custGeom>
            <a:avLst/>
            <a:gdLst>
              <a:gd name="connsiteX0" fmla="*/ 530444 w 1060888"/>
              <a:gd name="connsiteY0" fmla="*/ 0 h 1060888"/>
              <a:gd name="connsiteX1" fmla="*/ 1060888 w 1060888"/>
              <a:gd name="connsiteY1" fmla="*/ 530444 h 1060888"/>
              <a:gd name="connsiteX2" fmla="*/ 530444 w 1060888"/>
              <a:gd name="connsiteY2" fmla="*/ 1060888 h 1060888"/>
              <a:gd name="connsiteX3" fmla="*/ 0 w 1060888"/>
              <a:gd name="connsiteY3" fmla="*/ 530444 h 1060888"/>
              <a:gd name="connsiteX4" fmla="*/ 530444 w 1060888"/>
              <a:gd name="connsiteY4" fmla="*/ 0 h 106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888" h="1060888">
                <a:moveTo>
                  <a:pt x="530444" y="0"/>
                </a:moveTo>
                <a:cubicBezTo>
                  <a:pt x="823400" y="0"/>
                  <a:pt x="1060888" y="237488"/>
                  <a:pt x="1060888" y="530444"/>
                </a:cubicBezTo>
                <a:cubicBezTo>
                  <a:pt x="1060888" y="823400"/>
                  <a:pt x="823400" y="1060888"/>
                  <a:pt x="530444" y="1060888"/>
                </a:cubicBezTo>
                <a:cubicBezTo>
                  <a:pt x="237488" y="1060888"/>
                  <a:pt x="0" y="823400"/>
                  <a:pt x="0" y="530444"/>
                </a:cubicBezTo>
                <a:cubicBezTo>
                  <a:pt x="0" y="237488"/>
                  <a:pt x="237488" y="0"/>
                  <a:pt x="530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4084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15238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5" name="Рисунок 4" descr="Изображение выглядит как электроника, компьютер, ноутбук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6F8DE449-93F0-4B3E-BF6E-DA70302D3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0242" y="1569061"/>
            <a:ext cx="7375008" cy="4421496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8CE9FA37-E03F-4EEB-9F99-4C952FF19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4534" y="1896378"/>
            <a:ext cx="5686425" cy="357097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6119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A1327C-FCD7-4D54-AF17-EC831750C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2" t="27968" r="19918" b="5923"/>
          <a:stretch/>
        </p:blipFill>
        <p:spPr>
          <a:xfrm>
            <a:off x="-457201" y="1268423"/>
            <a:ext cx="8360229" cy="5589578"/>
          </a:xfrm>
          <a:prstGeom prst="rect">
            <a:avLst/>
          </a:prstGeom>
        </p:spPr>
      </p:pic>
      <p:sp>
        <p:nvSpPr>
          <p:cNvPr id="11" name="Рисунок 5">
            <a:extLst>
              <a:ext uri="{FF2B5EF4-FFF2-40B4-BE49-F238E27FC236}">
                <a16:creationId xmlns:a16="http://schemas.microsoft.com/office/drawing/2014/main" xmlns="" id="{EAA71A6E-20EF-4BCF-9DFF-2CB8AEA0B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800" y="1803401"/>
            <a:ext cx="5137150" cy="3873500"/>
          </a:xfrm>
          <a:prstGeom prst="roundRect">
            <a:avLst>
              <a:gd name="adj" fmla="val 1926"/>
            </a:avLst>
          </a:prstGeom>
          <a:solidFill>
            <a:schemeClr val="bg1"/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41901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99A217-0E5E-4E23-BC94-45403678D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477" y="1001797"/>
            <a:ext cx="3533085" cy="5385644"/>
          </a:xfrm>
          <a:prstGeom prst="rect">
            <a:avLst/>
          </a:prstGeom>
        </p:spPr>
      </p:pic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8280DB4-9A69-46AB-8ED2-9C259D39C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070" y="1703471"/>
            <a:ext cx="2238375" cy="3979863"/>
          </a:xfrm>
          <a:prstGeom prst="rect">
            <a:avLst/>
          </a:pr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15305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pic>
        <p:nvPicPr>
          <p:cNvPr id="10" name="Рисунок 9" descr="Изображение выглядит как монитор, знак, сид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62B84DF-AD08-4683-8671-F7C73DA42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181" y="1133173"/>
            <a:ext cx="3517972" cy="5322692"/>
          </a:xfrm>
          <a:prstGeom prst="rect">
            <a:avLst/>
          </a:prstGeom>
        </p:spPr>
      </p:pic>
      <p:sp>
        <p:nvSpPr>
          <p:cNvPr id="11" name="Рисунок 36">
            <a:extLst>
              <a:ext uri="{FF2B5EF4-FFF2-40B4-BE49-F238E27FC236}">
                <a16:creationId xmlns:a16="http://schemas.microsoft.com/office/drawing/2014/main" xmlns="" id="{3F22F2FE-3EF0-4977-B157-172050412F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056" y="1281085"/>
            <a:ext cx="2233214" cy="4849619"/>
          </a:xfrm>
          <a:custGeom>
            <a:avLst/>
            <a:gdLst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0 w 2466975"/>
              <a:gd name="connsiteY17" fmla="*/ 0 h 5043488"/>
              <a:gd name="connsiteX18" fmla="*/ 2466975 w 2466975"/>
              <a:gd name="connsiteY18" fmla="*/ 0 h 5043488"/>
              <a:gd name="connsiteX19" fmla="*/ 2466975 w 2466975"/>
              <a:gd name="connsiteY19" fmla="*/ 5043488 h 5043488"/>
              <a:gd name="connsiteX20" fmla="*/ 0 w 2466975"/>
              <a:gd name="connsiteY20" fmla="*/ 5043488 h 5043488"/>
              <a:gd name="connsiteX0" fmla="*/ 438899 w 2562225"/>
              <a:gd name="connsiteY0" fmla="*/ 448695 h 5418138"/>
              <a:gd name="connsiteX1" fmla="*/ 210662 w 2562225"/>
              <a:gd name="connsiteY1" fmla="*/ 678213 h 5418138"/>
              <a:gd name="connsiteX2" fmla="*/ 210662 w 2562225"/>
              <a:gd name="connsiteY2" fmla="*/ 5068796 h 5418138"/>
              <a:gd name="connsiteX3" fmla="*/ 438899 w 2562225"/>
              <a:gd name="connsiteY3" fmla="*/ 5298314 h 5418138"/>
              <a:gd name="connsiteX4" fmla="*/ 2215639 w 2562225"/>
              <a:gd name="connsiteY4" fmla="*/ 5298314 h 5418138"/>
              <a:gd name="connsiteX5" fmla="*/ 2443876 w 2562225"/>
              <a:gd name="connsiteY5" fmla="*/ 5068796 h 5418138"/>
              <a:gd name="connsiteX6" fmla="*/ 2443876 w 2562225"/>
              <a:gd name="connsiteY6" fmla="*/ 678213 h 5418138"/>
              <a:gd name="connsiteX7" fmla="*/ 2215639 w 2562225"/>
              <a:gd name="connsiteY7" fmla="*/ 448695 h 5418138"/>
              <a:gd name="connsiteX8" fmla="*/ 1980734 w 2562225"/>
              <a:gd name="connsiteY8" fmla="*/ 448695 h 5418138"/>
              <a:gd name="connsiteX9" fmla="*/ 1948466 w 2562225"/>
              <a:gd name="connsiteY9" fmla="*/ 481143 h 5418138"/>
              <a:gd name="connsiteX10" fmla="*/ 1949757 w 2562225"/>
              <a:gd name="connsiteY10" fmla="*/ 498449 h 5418138"/>
              <a:gd name="connsiteX11" fmla="*/ 1819720 w 2562225"/>
              <a:gd name="connsiteY11" fmla="*/ 629865 h 5418138"/>
              <a:gd name="connsiteX12" fmla="*/ 835570 w 2562225"/>
              <a:gd name="connsiteY12" fmla="*/ 629865 h 5418138"/>
              <a:gd name="connsiteX13" fmla="*/ 704663 w 2562225"/>
              <a:gd name="connsiteY13" fmla="*/ 499544 h 5418138"/>
              <a:gd name="connsiteX14" fmla="*/ 705426 w 2562225"/>
              <a:gd name="connsiteY14" fmla="*/ 484713 h 5418138"/>
              <a:gd name="connsiteX15" fmla="*/ 705426 w 2562225"/>
              <a:gd name="connsiteY15" fmla="*/ 481143 h 5418138"/>
              <a:gd name="connsiteX16" fmla="*/ 673159 w 2562225"/>
              <a:gd name="connsiteY16" fmla="*/ 448695 h 5418138"/>
              <a:gd name="connsiteX17" fmla="*/ 438899 w 2562225"/>
              <a:gd name="connsiteY17" fmla="*/ 448695 h 5418138"/>
              <a:gd name="connsiteX18" fmla="*/ 0 w 2562225"/>
              <a:gd name="connsiteY18" fmla="*/ 0 h 5418138"/>
              <a:gd name="connsiteX19" fmla="*/ 2562225 w 2562225"/>
              <a:gd name="connsiteY19" fmla="*/ 374650 h 5418138"/>
              <a:gd name="connsiteX20" fmla="*/ 2562225 w 2562225"/>
              <a:gd name="connsiteY20" fmla="*/ 5418138 h 5418138"/>
              <a:gd name="connsiteX21" fmla="*/ 95250 w 2562225"/>
              <a:gd name="connsiteY21" fmla="*/ 5418138 h 5418138"/>
              <a:gd name="connsiteX22" fmla="*/ 0 w 2562225"/>
              <a:gd name="connsiteY22" fmla="*/ 0 h 5418138"/>
              <a:gd name="connsiteX0" fmla="*/ 343649 w 2466975"/>
              <a:gd name="connsiteY0" fmla="*/ 74045 h 5043488"/>
              <a:gd name="connsiteX1" fmla="*/ 115412 w 2466975"/>
              <a:gd name="connsiteY1" fmla="*/ 303563 h 5043488"/>
              <a:gd name="connsiteX2" fmla="*/ 115412 w 2466975"/>
              <a:gd name="connsiteY2" fmla="*/ 4694146 h 5043488"/>
              <a:gd name="connsiteX3" fmla="*/ 343649 w 2466975"/>
              <a:gd name="connsiteY3" fmla="*/ 4923664 h 5043488"/>
              <a:gd name="connsiteX4" fmla="*/ 2120389 w 2466975"/>
              <a:gd name="connsiteY4" fmla="*/ 4923664 h 5043488"/>
              <a:gd name="connsiteX5" fmla="*/ 2348626 w 2466975"/>
              <a:gd name="connsiteY5" fmla="*/ 4694146 h 5043488"/>
              <a:gd name="connsiteX6" fmla="*/ 2348626 w 2466975"/>
              <a:gd name="connsiteY6" fmla="*/ 303563 h 5043488"/>
              <a:gd name="connsiteX7" fmla="*/ 2120389 w 2466975"/>
              <a:gd name="connsiteY7" fmla="*/ 74045 h 5043488"/>
              <a:gd name="connsiteX8" fmla="*/ 1885484 w 2466975"/>
              <a:gd name="connsiteY8" fmla="*/ 74045 h 5043488"/>
              <a:gd name="connsiteX9" fmla="*/ 1853216 w 2466975"/>
              <a:gd name="connsiteY9" fmla="*/ 106493 h 5043488"/>
              <a:gd name="connsiteX10" fmla="*/ 1854507 w 2466975"/>
              <a:gd name="connsiteY10" fmla="*/ 123799 h 5043488"/>
              <a:gd name="connsiteX11" fmla="*/ 1724470 w 2466975"/>
              <a:gd name="connsiteY11" fmla="*/ 255215 h 5043488"/>
              <a:gd name="connsiteX12" fmla="*/ 740320 w 2466975"/>
              <a:gd name="connsiteY12" fmla="*/ 255215 h 5043488"/>
              <a:gd name="connsiteX13" fmla="*/ 609413 w 2466975"/>
              <a:gd name="connsiteY13" fmla="*/ 124894 h 5043488"/>
              <a:gd name="connsiteX14" fmla="*/ 610176 w 2466975"/>
              <a:gd name="connsiteY14" fmla="*/ 110063 h 5043488"/>
              <a:gd name="connsiteX15" fmla="*/ 610176 w 2466975"/>
              <a:gd name="connsiteY15" fmla="*/ 106493 h 5043488"/>
              <a:gd name="connsiteX16" fmla="*/ 577909 w 2466975"/>
              <a:gd name="connsiteY16" fmla="*/ 74045 h 5043488"/>
              <a:gd name="connsiteX17" fmla="*/ 343649 w 2466975"/>
              <a:gd name="connsiteY17" fmla="*/ 74045 h 5043488"/>
              <a:gd name="connsiteX18" fmla="*/ 0 w 2466975"/>
              <a:gd name="connsiteY18" fmla="*/ 5043488 h 5043488"/>
              <a:gd name="connsiteX19" fmla="*/ 2466975 w 2466975"/>
              <a:gd name="connsiteY19" fmla="*/ 0 h 5043488"/>
              <a:gd name="connsiteX20" fmla="*/ 2466975 w 2466975"/>
              <a:gd name="connsiteY20" fmla="*/ 5043488 h 5043488"/>
              <a:gd name="connsiteX21" fmla="*/ 0 w 2466975"/>
              <a:gd name="connsiteY21" fmla="*/ 5043488 h 5043488"/>
              <a:gd name="connsiteX0" fmla="*/ 343649 w 2466975"/>
              <a:gd name="connsiteY0" fmla="*/ 0 h 4969443"/>
              <a:gd name="connsiteX1" fmla="*/ 115412 w 2466975"/>
              <a:gd name="connsiteY1" fmla="*/ 229518 h 4969443"/>
              <a:gd name="connsiteX2" fmla="*/ 115412 w 2466975"/>
              <a:gd name="connsiteY2" fmla="*/ 4620101 h 4969443"/>
              <a:gd name="connsiteX3" fmla="*/ 343649 w 2466975"/>
              <a:gd name="connsiteY3" fmla="*/ 4849619 h 4969443"/>
              <a:gd name="connsiteX4" fmla="*/ 2120389 w 2466975"/>
              <a:gd name="connsiteY4" fmla="*/ 4849619 h 4969443"/>
              <a:gd name="connsiteX5" fmla="*/ 2348626 w 2466975"/>
              <a:gd name="connsiteY5" fmla="*/ 4620101 h 4969443"/>
              <a:gd name="connsiteX6" fmla="*/ 2348626 w 2466975"/>
              <a:gd name="connsiteY6" fmla="*/ 229518 h 4969443"/>
              <a:gd name="connsiteX7" fmla="*/ 2120389 w 2466975"/>
              <a:gd name="connsiteY7" fmla="*/ 0 h 4969443"/>
              <a:gd name="connsiteX8" fmla="*/ 1885484 w 2466975"/>
              <a:gd name="connsiteY8" fmla="*/ 0 h 4969443"/>
              <a:gd name="connsiteX9" fmla="*/ 1853216 w 2466975"/>
              <a:gd name="connsiteY9" fmla="*/ 32448 h 4969443"/>
              <a:gd name="connsiteX10" fmla="*/ 1854507 w 2466975"/>
              <a:gd name="connsiteY10" fmla="*/ 49754 h 4969443"/>
              <a:gd name="connsiteX11" fmla="*/ 1724470 w 2466975"/>
              <a:gd name="connsiteY11" fmla="*/ 181170 h 4969443"/>
              <a:gd name="connsiteX12" fmla="*/ 740320 w 2466975"/>
              <a:gd name="connsiteY12" fmla="*/ 181170 h 4969443"/>
              <a:gd name="connsiteX13" fmla="*/ 609413 w 2466975"/>
              <a:gd name="connsiteY13" fmla="*/ 50849 h 4969443"/>
              <a:gd name="connsiteX14" fmla="*/ 610176 w 2466975"/>
              <a:gd name="connsiteY14" fmla="*/ 36018 h 4969443"/>
              <a:gd name="connsiteX15" fmla="*/ 610176 w 2466975"/>
              <a:gd name="connsiteY15" fmla="*/ 32448 h 4969443"/>
              <a:gd name="connsiteX16" fmla="*/ 577909 w 2466975"/>
              <a:gd name="connsiteY16" fmla="*/ 0 h 4969443"/>
              <a:gd name="connsiteX17" fmla="*/ 343649 w 2466975"/>
              <a:gd name="connsiteY17" fmla="*/ 0 h 4969443"/>
              <a:gd name="connsiteX18" fmla="*/ 0 w 2466975"/>
              <a:gd name="connsiteY18" fmla="*/ 4969443 h 4969443"/>
              <a:gd name="connsiteX19" fmla="*/ 2466975 w 2466975"/>
              <a:gd name="connsiteY19" fmla="*/ 4969443 h 4969443"/>
              <a:gd name="connsiteX20" fmla="*/ 0 w 2466975"/>
              <a:gd name="connsiteY20" fmla="*/ 4969443 h 4969443"/>
              <a:gd name="connsiteX0" fmla="*/ 228237 w 2233214"/>
              <a:gd name="connsiteY0" fmla="*/ 0 h 4849619"/>
              <a:gd name="connsiteX1" fmla="*/ 0 w 2233214"/>
              <a:gd name="connsiteY1" fmla="*/ 229518 h 4849619"/>
              <a:gd name="connsiteX2" fmla="*/ 0 w 2233214"/>
              <a:gd name="connsiteY2" fmla="*/ 4620101 h 4849619"/>
              <a:gd name="connsiteX3" fmla="*/ 228237 w 2233214"/>
              <a:gd name="connsiteY3" fmla="*/ 4849619 h 4849619"/>
              <a:gd name="connsiteX4" fmla="*/ 2004977 w 2233214"/>
              <a:gd name="connsiteY4" fmla="*/ 4849619 h 4849619"/>
              <a:gd name="connsiteX5" fmla="*/ 2233214 w 2233214"/>
              <a:gd name="connsiteY5" fmla="*/ 4620101 h 4849619"/>
              <a:gd name="connsiteX6" fmla="*/ 2233214 w 2233214"/>
              <a:gd name="connsiteY6" fmla="*/ 229518 h 4849619"/>
              <a:gd name="connsiteX7" fmla="*/ 2004977 w 2233214"/>
              <a:gd name="connsiteY7" fmla="*/ 0 h 4849619"/>
              <a:gd name="connsiteX8" fmla="*/ 1770072 w 2233214"/>
              <a:gd name="connsiteY8" fmla="*/ 0 h 4849619"/>
              <a:gd name="connsiteX9" fmla="*/ 1737804 w 2233214"/>
              <a:gd name="connsiteY9" fmla="*/ 32448 h 4849619"/>
              <a:gd name="connsiteX10" fmla="*/ 1739095 w 2233214"/>
              <a:gd name="connsiteY10" fmla="*/ 49754 h 4849619"/>
              <a:gd name="connsiteX11" fmla="*/ 1609058 w 2233214"/>
              <a:gd name="connsiteY11" fmla="*/ 181170 h 4849619"/>
              <a:gd name="connsiteX12" fmla="*/ 624908 w 2233214"/>
              <a:gd name="connsiteY12" fmla="*/ 181170 h 4849619"/>
              <a:gd name="connsiteX13" fmla="*/ 494001 w 2233214"/>
              <a:gd name="connsiteY13" fmla="*/ 50849 h 4849619"/>
              <a:gd name="connsiteX14" fmla="*/ 494764 w 2233214"/>
              <a:gd name="connsiteY14" fmla="*/ 36018 h 4849619"/>
              <a:gd name="connsiteX15" fmla="*/ 494764 w 2233214"/>
              <a:gd name="connsiteY15" fmla="*/ 32448 h 4849619"/>
              <a:gd name="connsiteX16" fmla="*/ 462497 w 2233214"/>
              <a:gd name="connsiteY16" fmla="*/ 0 h 4849619"/>
              <a:gd name="connsiteX17" fmla="*/ 228237 w 2233214"/>
              <a:gd name="connsiteY17" fmla="*/ 0 h 48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214" h="4849619">
                <a:moveTo>
                  <a:pt x="228237" y="0"/>
                </a:moveTo>
                <a:cubicBezTo>
                  <a:pt x="102185" y="0"/>
                  <a:pt x="0" y="102759"/>
                  <a:pt x="0" y="229518"/>
                </a:cubicBezTo>
                <a:lnTo>
                  <a:pt x="0" y="4620101"/>
                </a:lnTo>
                <a:cubicBezTo>
                  <a:pt x="0" y="4746855"/>
                  <a:pt x="102185" y="4849619"/>
                  <a:pt x="228237" y="4849619"/>
                </a:cubicBezTo>
                <a:lnTo>
                  <a:pt x="2004977" y="4849619"/>
                </a:lnTo>
                <a:cubicBezTo>
                  <a:pt x="2131023" y="4849619"/>
                  <a:pt x="2233214" y="4746855"/>
                  <a:pt x="2233214" y="4620101"/>
                </a:cubicBezTo>
                <a:lnTo>
                  <a:pt x="2233214" y="229518"/>
                </a:lnTo>
                <a:cubicBezTo>
                  <a:pt x="2233214" y="102759"/>
                  <a:pt x="2131023" y="0"/>
                  <a:pt x="2004977" y="0"/>
                </a:cubicBezTo>
                <a:lnTo>
                  <a:pt x="1770072" y="0"/>
                </a:lnTo>
                <a:cubicBezTo>
                  <a:pt x="1752249" y="0"/>
                  <a:pt x="1737804" y="14528"/>
                  <a:pt x="1737804" y="32448"/>
                </a:cubicBezTo>
                <a:cubicBezTo>
                  <a:pt x="1738611" y="38182"/>
                  <a:pt x="1739041" y="43963"/>
                  <a:pt x="1739095" y="49754"/>
                </a:cubicBezTo>
                <a:cubicBezTo>
                  <a:pt x="1739278" y="122154"/>
                  <a:pt x="1681057" y="180990"/>
                  <a:pt x="1609058" y="181170"/>
                </a:cubicBezTo>
                <a:lnTo>
                  <a:pt x="624908" y="181170"/>
                </a:lnTo>
                <a:cubicBezTo>
                  <a:pt x="552973" y="181534"/>
                  <a:pt x="494364" y="123188"/>
                  <a:pt x="494001" y="50849"/>
                </a:cubicBezTo>
                <a:cubicBezTo>
                  <a:pt x="493977" y="45895"/>
                  <a:pt x="494230" y="40943"/>
                  <a:pt x="494764" y="36018"/>
                </a:cubicBezTo>
                <a:lnTo>
                  <a:pt x="494764" y="32448"/>
                </a:lnTo>
                <a:cubicBezTo>
                  <a:pt x="494764" y="14528"/>
                  <a:pt x="480318" y="0"/>
                  <a:pt x="462497" y="0"/>
                </a:cubicBezTo>
                <a:lnTo>
                  <a:pt x="228237" y="0"/>
                </a:lnTo>
                <a:close/>
              </a:path>
            </a:pathLst>
          </a:custGeom>
          <a:ln w="57150">
            <a:noFill/>
          </a:ln>
        </p:spPr>
        <p:txBody>
          <a:bodyPr anchor="ctr"/>
          <a:lstStyle>
            <a:lvl1pPr marL="0" indent="0" algn="ctr">
              <a:buNone/>
              <a:def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lvl="0" indent="-22860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525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9" y="644290"/>
            <a:ext cx="5569423" cy="5569423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9DB16F86-1C56-4295-826D-721F932F9E57}"/>
              </a:ext>
            </a:extLst>
          </p:cNvPr>
          <p:cNvGrpSpPr/>
          <p:nvPr userDrawn="1"/>
        </p:nvGrpSpPr>
        <p:grpSpPr>
          <a:xfrm>
            <a:off x="7363364" y="0"/>
            <a:ext cx="4828635" cy="3035300"/>
            <a:chOff x="5970228" y="0"/>
            <a:chExt cx="6221772" cy="3911032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932D6109-A8A1-43E9-A7AE-AA48C2C31BA5}"/>
                </a:ext>
              </a:extLst>
            </p:cNvPr>
            <p:cNvSpPr/>
            <p:nvPr/>
          </p:nvSpPr>
          <p:spPr>
            <a:xfrm>
              <a:off x="7568240" y="1251308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3EBAFA1-EFC8-495F-BCD6-BE4EB9185DC6}"/>
                </a:ext>
              </a:extLst>
            </p:cNvPr>
            <p:cNvSpPr/>
            <p:nvPr/>
          </p:nvSpPr>
          <p:spPr>
            <a:xfrm>
              <a:off x="10231451" y="718496"/>
              <a:ext cx="1598011" cy="1598434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tx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6C7BBB59-47A5-4A40-8191-24ABF08A5E82}"/>
                </a:ext>
              </a:extLst>
            </p:cNvPr>
            <p:cNvSpPr/>
            <p:nvPr/>
          </p:nvSpPr>
          <p:spPr>
            <a:xfrm>
              <a:off x="8633439" y="186107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EF5C2B7E-3E1B-4381-B61C-58C7975A574D}"/>
                </a:ext>
              </a:extLst>
            </p:cNvPr>
            <p:cNvSpPr/>
            <p:nvPr/>
          </p:nvSpPr>
          <p:spPr>
            <a:xfrm>
              <a:off x="11829462" y="1421581"/>
              <a:ext cx="362538" cy="362538"/>
            </a:xfrm>
            <a:custGeom>
              <a:avLst/>
              <a:gdLst>
                <a:gd name="connsiteX0" fmla="*/ 362538 w 362538"/>
                <a:gd name="connsiteY0" fmla="*/ 0 h 362538"/>
                <a:gd name="connsiteX1" fmla="*/ 362538 w 362538"/>
                <a:gd name="connsiteY1" fmla="*/ 362538 h 362538"/>
                <a:gd name="connsiteX2" fmla="*/ 0 w 362538"/>
                <a:gd name="connsiteY2" fmla="*/ 362538 h 36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538" h="362538">
                  <a:moveTo>
                    <a:pt x="362538" y="0"/>
                  </a:moveTo>
                  <a:lnTo>
                    <a:pt x="362538" y="362538"/>
                  </a:lnTo>
                  <a:lnTo>
                    <a:pt x="0" y="362538"/>
                  </a:lnTo>
                  <a:close/>
                </a:path>
              </a:pathLst>
            </a:custGeom>
            <a:solidFill>
              <a:srgbClr val="002F6E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436B4276-569E-43E0-8649-9936E422629E}"/>
                </a:ext>
              </a:extLst>
            </p:cNvPr>
            <p:cNvSpPr/>
            <p:nvPr/>
          </p:nvSpPr>
          <p:spPr>
            <a:xfrm>
              <a:off x="11297073" y="0"/>
              <a:ext cx="894927" cy="186108"/>
            </a:xfrm>
            <a:custGeom>
              <a:avLst/>
              <a:gdLst>
                <a:gd name="connsiteX0" fmla="*/ 185960 w 894927"/>
                <a:gd name="connsiteY0" fmla="*/ 0 h 186108"/>
                <a:gd name="connsiteX1" fmla="*/ 894927 w 894927"/>
                <a:gd name="connsiteY1" fmla="*/ 0 h 186108"/>
                <a:gd name="connsiteX2" fmla="*/ 894927 w 894927"/>
                <a:gd name="connsiteY2" fmla="*/ 186108 h 186108"/>
                <a:gd name="connsiteX3" fmla="*/ 0 w 894927"/>
                <a:gd name="connsiteY3" fmla="*/ 186108 h 18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927" h="186108">
                  <a:moveTo>
                    <a:pt x="185960" y="0"/>
                  </a:moveTo>
                  <a:lnTo>
                    <a:pt x="894927" y="0"/>
                  </a:lnTo>
                  <a:lnTo>
                    <a:pt x="894927" y="186108"/>
                  </a:lnTo>
                  <a:lnTo>
                    <a:pt x="0" y="186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BFFD4633-B977-481E-A0BB-C2DCFCF760C1}"/>
                </a:ext>
              </a:extLst>
            </p:cNvPr>
            <p:cNvSpPr/>
            <p:nvPr/>
          </p:nvSpPr>
          <p:spPr>
            <a:xfrm>
              <a:off x="10763839" y="2313021"/>
              <a:ext cx="1428161" cy="1598011"/>
            </a:xfrm>
            <a:custGeom>
              <a:avLst/>
              <a:gdLst>
                <a:gd name="connsiteX0" fmla="*/ 532389 w 1428161"/>
                <a:gd name="connsiteY0" fmla="*/ 0 h 1598011"/>
                <a:gd name="connsiteX1" fmla="*/ 1428161 w 1428161"/>
                <a:gd name="connsiteY1" fmla="*/ 0 h 1598011"/>
                <a:gd name="connsiteX2" fmla="*/ 1428161 w 1428161"/>
                <a:gd name="connsiteY2" fmla="*/ 1235050 h 1598011"/>
                <a:gd name="connsiteX3" fmla="*/ 1065200 w 1428161"/>
                <a:gd name="connsiteY3" fmla="*/ 1598011 h 1598011"/>
                <a:gd name="connsiteX4" fmla="*/ 1065200 w 1428161"/>
                <a:gd name="connsiteY4" fmla="*/ 532811 h 1598011"/>
                <a:gd name="connsiteX5" fmla="*/ 0 w 1428161"/>
                <a:gd name="connsiteY5" fmla="*/ 532811 h 15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161" h="1598011">
                  <a:moveTo>
                    <a:pt x="532389" y="0"/>
                  </a:moveTo>
                  <a:lnTo>
                    <a:pt x="1428161" y="0"/>
                  </a:lnTo>
                  <a:lnTo>
                    <a:pt x="1428161" y="1235050"/>
                  </a:lnTo>
                  <a:lnTo>
                    <a:pt x="1065200" y="1598011"/>
                  </a:lnTo>
                  <a:lnTo>
                    <a:pt x="1065200" y="532811"/>
                  </a:lnTo>
                  <a:lnTo>
                    <a:pt x="0" y="532811"/>
                  </a:lnTo>
                  <a:close/>
                </a:path>
              </a:pathLst>
            </a:custGeom>
            <a:solidFill>
              <a:schemeClr val="accent1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5D77FC1A-BD16-4856-B171-B610D1B1C86B}"/>
                </a:ext>
              </a:extLst>
            </p:cNvPr>
            <p:cNvSpPr/>
            <p:nvPr/>
          </p:nvSpPr>
          <p:spPr>
            <a:xfrm>
              <a:off x="10758343" y="0"/>
              <a:ext cx="532812" cy="737754"/>
            </a:xfrm>
            <a:custGeom>
              <a:avLst/>
              <a:gdLst>
                <a:gd name="connsiteX0" fmla="*/ 0 w 532812"/>
                <a:gd name="connsiteY0" fmla="*/ 0 h 737754"/>
                <a:gd name="connsiteX1" fmla="*/ 532812 w 532812"/>
                <a:gd name="connsiteY1" fmla="*/ 0 h 737754"/>
                <a:gd name="connsiteX2" fmla="*/ 532812 w 532812"/>
                <a:gd name="connsiteY2" fmla="*/ 204942 h 737754"/>
                <a:gd name="connsiteX3" fmla="*/ 0 w 532812"/>
                <a:gd name="connsiteY3" fmla="*/ 737754 h 73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2" h="737754">
                  <a:moveTo>
                    <a:pt x="0" y="0"/>
                  </a:moveTo>
                  <a:lnTo>
                    <a:pt x="532812" y="0"/>
                  </a:lnTo>
                  <a:lnTo>
                    <a:pt x="532812" y="204942"/>
                  </a:lnTo>
                  <a:lnTo>
                    <a:pt x="0" y="7377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75207CCA-B811-4758-B936-6FA3657A6F74}"/>
                </a:ext>
              </a:extLst>
            </p:cNvPr>
            <p:cNvSpPr/>
            <p:nvPr/>
          </p:nvSpPr>
          <p:spPr>
            <a:xfrm>
              <a:off x="5970228" y="718496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106961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CF7F3C4B-6A9E-459C-8F62-209BB20777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5299" y="1371599"/>
            <a:ext cx="4114804" cy="4114802"/>
          </a:xfrm>
          <a:custGeom>
            <a:avLst/>
            <a:gdLst>
              <a:gd name="connsiteX0" fmla="*/ 0 w 5569423"/>
              <a:gd name="connsiteY0" fmla="*/ 0 h 5569423"/>
              <a:gd name="connsiteX1" fmla="*/ 5569423 w 5569423"/>
              <a:gd name="connsiteY1" fmla="*/ 0 h 5569423"/>
              <a:gd name="connsiteX2" fmla="*/ 5569423 w 5569423"/>
              <a:gd name="connsiteY2" fmla="*/ 5569423 h 5569423"/>
              <a:gd name="connsiteX3" fmla="*/ 0 w 5569423"/>
              <a:gd name="connsiteY3" fmla="*/ 5569423 h 556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23" h="5569423">
                <a:moveTo>
                  <a:pt x="0" y="0"/>
                </a:moveTo>
                <a:lnTo>
                  <a:pt x="5569423" y="0"/>
                </a:lnTo>
                <a:lnTo>
                  <a:pt x="5569423" y="5569423"/>
                </a:lnTo>
                <a:lnTo>
                  <a:pt x="0" y="55694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09296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xmlns="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xmlns="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rgbClr val="002F6C">
                  <a:alpha val="26000"/>
                </a:srgbClr>
              </a:gs>
              <a:gs pos="100000">
                <a:schemeClr val="accent2"/>
              </a:gs>
            </a:gsLst>
            <a:lin ang="18000000" scaled="0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xmlns="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xmlns="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xmlns="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0205640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xmlns="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tx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230A1D29-FF65-4E2B-95A0-CFD924F1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10048"/>
            <a:ext cx="6079898" cy="29796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Оглавление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94037D-F4A1-4865-AD24-5D1B8F6A8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511" r="24862" b="7286"/>
          <a:stretch/>
        </p:blipFill>
        <p:spPr>
          <a:xfrm>
            <a:off x="8244113" y="-1"/>
            <a:ext cx="39478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896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E389DCC-8568-4D78-BB75-82983A32AC59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B85A1A7C-F74A-452F-8FEA-3F27AD259ADC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8BC987C9-F278-4C15-8EFD-F301898FF0DE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3E47FB9-3068-4AF7-952A-7F4499AD883E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8D229612-0641-4976-9F58-EB1D7BC466BD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D8A8FD79-0011-4324-935E-FC2066224F52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ADC61937-7F9C-4CB3-81AC-301803254390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FBC656CA-9B99-4772-90C6-CD92B491B611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32216AA9-87BB-4506-902D-19956F21F168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3" name="Текст 39">
            <a:extLst>
              <a:ext uri="{FF2B5EF4-FFF2-40B4-BE49-F238E27FC236}">
                <a16:creationId xmlns:a16="http://schemas.microsoft.com/office/drawing/2014/main" xmlns="" id="{A7FA4B40-C0B0-471E-9072-2FD3537303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4001405"/>
            <a:ext cx="6894454" cy="1578894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14" name="Рисунок 3">
            <a:extLst>
              <a:ext uri="{FF2B5EF4-FFF2-40B4-BE49-F238E27FC236}">
                <a16:creationId xmlns:a16="http://schemas.microsoft.com/office/drawing/2014/main" xmlns="" id="{74933002-3000-40D8-81B7-1FDD30C961DD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A8641FEC-D1E4-461A-9A09-1ACD28B60C9D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xmlns="" id="{ABD9B356-E160-484B-8045-6B21E5E89B6C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858591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xmlns="" id="{D663A8F4-12F9-49EE-A891-BBC78F6B8D5D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9EB08345-EDEA-4E5F-8C73-ECA9ED5D8D65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C4E78553-2D46-4B56-A19D-70262B236649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xmlns="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1785478"/>
            <a:ext cx="6176427" cy="292388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6580429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749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9364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2362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онтент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AF5ADA-9F79-49F0-A830-9B5AD5F64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65934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0"/>
            <a:ext cx="501588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D3C38CB1-3CDA-4BA0-A85D-19817FD27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743743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69579459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1089024"/>
            <a:ext cx="460789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340406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988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xmlns="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8530554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азделитель шаблон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B587269-F1BD-47D4-AA9E-1B46FFE1542F}"/>
              </a:ext>
            </a:extLst>
          </p:cNvPr>
          <p:cNvGrpSpPr/>
          <p:nvPr userDrawn="1"/>
        </p:nvGrpSpPr>
        <p:grpSpPr>
          <a:xfrm>
            <a:off x="-13671" y="0"/>
            <a:ext cx="12205671" cy="6858001"/>
            <a:chOff x="-13671" y="0"/>
            <a:chExt cx="12205671" cy="6858001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xmlns="" id="{EA969EBF-432C-4515-8C14-8EEA0B09C7A5}"/>
                </a:ext>
              </a:extLst>
            </p:cNvPr>
            <p:cNvSpPr/>
            <p:nvPr userDrawn="1"/>
          </p:nvSpPr>
          <p:spPr>
            <a:xfrm>
              <a:off x="0" y="2606474"/>
              <a:ext cx="1600250" cy="4251526"/>
            </a:xfrm>
            <a:custGeom>
              <a:avLst/>
              <a:gdLst>
                <a:gd name="connsiteX0" fmla="*/ 0 w 1600250"/>
                <a:gd name="connsiteY0" fmla="*/ 0 h 4251526"/>
                <a:gd name="connsiteX1" fmla="*/ 1600250 w 1600250"/>
                <a:gd name="connsiteY1" fmla="*/ 0 h 4251526"/>
                <a:gd name="connsiteX2" fmla="*/ 1600250 w 1600250"/>
                <a:gd name="connsiteY2" fmla="*/ 3227840 h 4251526"/>
                <a:gd name="connsiteX3" fmla="*/ 576564 w 1600250"/>
                <a:gd name="connsiteY3" fmla="*/ 4251526 h 4251526"/>
                <a:gd name="connsiteX4" fmla="*/ 0 w 1600250"/>
                <a:gd name="connsiteY4" fmla="*/ 4251526 h 425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50" h="4251526">
                  <a:moveTo>
                    <a:pt x="0" y="0"/>
                  </a:moveTo>
                  <a:lnTo>
                    <a:pt x="1600250" y="0"/>
                  </a:lnTo>
                  <a:lnTo>
                    <a:pt x="1600250" y="3227840"/>
                  </a:lnTo>
                  <a:lnTo>
                    <a:pt x="576564" y="4251526"/>
                  </a:lnTo>
                  <a:lnTo>
                    <a:pt x="0" y="42515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97C089B9-17D1-4CF1-A112-9CED47AC82A3}"/>
                </a:ext>
              </a:extLst>
            </p:cNvPr>
            <p:cNvSpPr/>
            <p:nvPr userDrawn="1"/>
          </p:nvSpPr>
          <p:spPr>
            <a:xfrm>
              <a:off x="1600250" y="4220394"/>
              <a:ext cx="4841760" cy="2637607"/>
            </a:xfrm>
            <a:custGeom>
              <a:avLst/>
              <a:gdLst>
                <a:gd name="connsiteX0" fmla="*/ 1613920 w 4841760"/>
                <a:gd name="connsiteY0" fmla="*/ 0 h 2637607"/>
                <a:gd name="connsiteX1" fmla="*/ 4841760 w 4841760"/>
                <a:gd name="connsiteY1" fmla="*/ 0 h 2637607"/>
                <a:gd name="connsiteX2" fmla="*/ 4841760 w 4841760"/>
                <a:gd name="connsiteY2" fmla="*/ 2637607 h 2637607"/>
                <a:gd name="connsiteX3" fmla="*/ 3227840 w 4841760"/>
                <a:gd name="connsiteY3" fmla="*/ 2637607 h 2637607"/>
                <a:gd name="connsiteX4" fmla="*/ 3227840 w 4841760"/>
                <a:gd name="connsiteY4" fmla="*/ 1613920 h 2637607"/>
                <a:gd name="connsiteX5" fmla="*/ 0 w 4841760"/>
                <a:gd name="connsiteY5" fmla="*/ 1613920 h 263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1760" h="2637607">
                  <a:moveTo>
                    <a:pt x="1613920" y="0"/>
                  </a:moveTo>
                  <a:lnTo>
                    <a:pt x="4841760" y="0"/>
                  </a:lnTo>
                  <a:lnTo>
                    <a:pt x="4841760" y="2637607"/>
                  </a:lnTo>
                  <a:lnTo>
                    <a:pt x="3227840" y="2637607"/>
                  </a:lnTo>
                  <a:lnTo>
                    <a:pt x="3227840" y="1613920"/>
                  </a:lnTo>
                  <a:lnTo>
                    <a:pt x="0" y="16139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0492A479-D7D5-4FFD-83AE-3B2D8F22EA5C}"/>
                </a:ext>
              </a:extLst>
            </p:cNvPr>
            <p:cNvSpPr/>
            <p:nvPr userDrawn="1"/>
          </p:nvSpPr>
          <p:spPr>
            <a:xfrm>
              <a:off x="4828089" y="992553"/>
              <a:ext cx="4841760" cy="4841759"/>
            </a:xfrm>
            <a:custGeom>
              <a:avLst/>
              <a:gdLst>
                <a:gd name="connsiteX0" fmla="*/ 4796790 w 4796790"/>
                <a:gd name="connsiteY0" fmla="*/ 0 h 4796789"/>
                <a:gd name="connsiteX1" fmla="*/ 1598930 w 4796790"/>
                <a:gd name="connsiteY1" fmla="*/ 0 h 4796789"/>
                <a:gd name="connsiteX2" fmla="*/ 0 w 4796790"/>
                <a:gd name="connsiteY2" fmla="*/ 1598930 h 4796789"/>
                <a:gd name="connsiteX3" fmla="*/ 3197860 w 4796790"/>
                <a:gd name="connsiteY3" fmla="*/ 1598930 h 4796789"/>
                <a:gd name="connsiteX4" fmla="*/ 3197860 w 4796790"/>
                <a:gd name="connsiteY4" fmla="*/ 4796790 h 4796789"/>
                <a:gd name="connsiteX5" fmla="*/ 4796790 w 4796790"/>
                <a:gd name="connsiteY5" fmla="*/ 3197860 h 4796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90" h="4796789">
                  <a:moveTo>
                    <a:pt x="4796790" y="0"/>
                  </a:moveTo>
                  <a:lnTo>
                    <a:pt x="1598930" y="0"/>
                  </a:lnTo>
                  <a:lnTo>
                    <a:pt x="0" y="1598930"/>
                  </a:lnTo>
                  <a:lnTo>
                    <a:pt x="3197860" y="1598930"/>
                  </a:lnTo>
                  <a:lnTo>
                    <a:pt x="3197860" y="4796790"/>
                  </a:lnTo>
                  <a:lnTo>
                    <a:pt x="4796790" y="3197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25CF3C71-58D1-458D-B847-C4D35DC3E4A7}"/>
                </a:ext>
              </a:extLst>
            </p:cNvPr>
            <p:cNvSpPr/>
            <p:nvPr userDrawn="1"/>
          </p:nvSpPr>
          <p:spPr>
            <a:xfrm>
              <a:off x="-13671" y="29842"/>
              <a:ext cx="4841759" cy="4190551"/>
            </a:xfrm>
            <a:custGeom>
              <a:avLst/>
              <a:gdLst>
                <a:gd name="connsiteX0" fmla="*/ 953135 w 4796789"/>
                <a:gd name="connsiteY0" fmla="*/ 0 h 4151629"/>
                <a:gd name="connsiteX1" fmla="*/ 0 w 4796789"/>
                <a:gd name="connsiteY1" fmla="*/ 953770 h 4151629"/>
                <a:gd name="connsiteX2" fmla="*/ 3197860 w 4796789"/>
                <a:gd name="connsiteY2" fmla="*/ 953770 h 4151629"/>
                <a:gd name="connsiteX3" fmla="*/ 3197860 w 4796789"/>
                <a:gd name="connsiteY3" fmla="*/ 4151630 h 4151629"/>
                <a:gd name="connsiteX4" fmla="*/ 4796790 w 4796789"/>
                <a:gd name="connsiteY4" fmla="*/ 2552700 h 4151629"/>
                <a:gd name="connsiteX5" fmla="*/ 4796790 w 4796789"/>
                <a:gd name="connsiteY5" fmla="*/ 0 h 41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96789" h="4151629">
                  <a:moveTo>
                    <a:pt x="953135" y="0"/>
                  </a:moveTo>
                  <a:lnTo>
                    <a:pt x="0" y="953770"/>
                  </a:lnTo>
                  <a:lnTo>
                    <a:pt x="3197860" y="953770"/>
                  </a:lnTo>
                  <a:lnTo>
                    <a:pt x="3197860" y="4151630"/>
                  </a:lnTo>
                  <a:lnTo>
                    <a:pt x="4796790" y="2552700"/>
                  </a:lnTo>
                  <a:lnTo>
                    <a:pt x="479679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E2D677B2-4C72-4DF7-8894-7BBC6A1EE9E1}"/>
                </a:ext>
              </a:extLst>
            </p:cNvPr>
            <p:cNvSpPr/>
            <p:nvPr userDrawn="1"/>
          </p:nvSpPr>
          <p:spPr>
            <a:xfrm>
              <a:off x="9669849" y="2606474"/>
              <a:ext cx="2522151" cy="1613919"/>
            </a:xfrm>
            <a:custGeom>
              <a:avLst/>
              <a:gdLst>
                <a:gd name="connsiteX0" fmla="*/ 1598930 w 2498725"/>
                <a:gd name="connsiteY0" fmla="*/ 0 h 1598929"/>
                <a:gd name="connsiteX1" fmla="*/ 0 w 2498725"/>
                <a:gd name="connsiteY1" fmla="*/ 1598930 h 1598929"/>
                <a:gd name="connsiteX2" fmla="*/ 2498725 w 2498725"/>
                <a:gd name="connsiteY2" fmla="*/ 1598930 h 1598929"/>
                <a:gd name="connsiteX3" fmla="*/ 2498725 w 2498725"/>
                <a:gd name="connsiteY3" fmla="*/ 0 h 159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725" h="1598929">
                  <a:moveTo>
                    <a:pt x="1598930" y="0"/>
                  </a:moveTo>
                  <a:lnTo>
                    <a:pt x="0" y="1598930"/>
                  </a:lnTo>
                  <a:lnTo>
                    <a:pt x="2498725" y="1598930"/>
                  </a:lnTo>
                  <a:lnTo>
                    <a:pt x="24987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BFD76563-2092-4A48-A158-A23B9032F005}"/>
                </a:ext>
              </a:extLst>
            </p:cNvPr>
            <p:cNvSpPr/>
            <p:nvPr userDrawn="1"/>
          </p:nvSpPr>
          <p:spPr>
            <a:xfrm>
              <a:off x="11283769" y="29842"/>
              <a:ext cx="908230" cy="2576632"/>
            </a:xfrm>
            <a:custGeom>
              <a:avLst/>
              <a:gdLst>
                <a:gd name="connsiteX0" fmla="*/ 0 w 899794"/>
                <a:gd name="connsiteY0" fmla="*/ 0 h 2552700"/>
                <a:gd name="connsiteX1" fmla="*/ 0 w 899794"/>
                <a:gd name="connsiteY1" fmla="*/ 2552700 h 2552700"/>
                <a:gd name="connsiteX2" fmla="*/ 899795 w 899794"/>
                <a:gd name="connsiteY2" fmla="*/ 1652905 h 2552700"/>
                <a:gd name="connsiteX3" fmla="*/ 899795 w 899794"/>
                <a:gd name="connsiteY3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94" h="2552700">
                  <a:moveTo>
                    <a:pt x="0" y="0"/>
                  </a:moveTo>
                  <a:lnTo>
                    <a:pt x="0" y="2552700"/>
                  </a:lnTo>
                  <a:lnTo>
                    <a:pt x="899795" y="1652905"/>
                  </a:lnTo>
                  <a:lnTo>
                    <a:pt x="8997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ED36502E-D170-4C86-847C-D622CA863D2B}"/>
                </a:ext>
              </a:extLst>
            </p:cNvPr>
            <p:cNvSpPr/>
            <p:nvPr userDrawn="1"/>
          </p:nvSpPr>
          <p:spPr>
            <a:xfrm>
              <a:off x="6442009" y="0"/>
              <a:ext cx="1007295" cy="1007295"/>
            </a:xfrm>
            <a:custGeom>
              <a:avLst/>
              <a:gdLst>
                <a:gd name="connsiteX0" fmla="*/ 0 w 1007295"/>
                <a:gd name="connsiteY0" fmla="*/ 0 h 1007295"/>
                <a:gd name="connsiteX1" fmla="*/ 1007295 w 1007295"/>
                <a:gd name="connsiteY1" fmla="*/ 0 h 1007295"/>
                <a:gd name="connsiteX2" fmla="*/ 0 w 1007295"/>
                <a:gd name="connsiteY2" fmla="*/ 1007295 h 100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7295" h="1007295">
                  <a:moveTo>
                    <a:pt x="0" y="0"/>
                  </a:moveTo>
                  <a:lnTo>
                    <a:pt x="1007295" y="0"/>
                  </a:lnTo>
                  <a:lnTo>
                    <a:pt x="0" y="1007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37487D10-BEBE-4419-BF19-9232C592D269}"/>
                </a:ext>
              </a:extLst>
            </p:cNvPr>
            <p:cNvSpPr/>
            <p:nvPr userDrawn="1"/>
          </p:nvSpPr>
          <p:spPr>
            <a:xfrm>
              <a:off x="7032242" y="5834312"/>
              <a:ext cx="4251528" cy="1023688"/>
            </a:xfrm>
            <a:custGeom>
              <a:avLst/>
              <a:gdLst>
                <a:gd name="connsiteX0" fmla="*/ 1023688 w 4251528"/>
                <a:gd name="connsiteY0" fmla="*/ 0 h 1023688"/>
                <a:gd name="connsiteX1" fmla="*/ 4251528 w 4251528"/>
                <a:gd name="connsiteY1" fmla="*/ 0 h 1023688"/>
                <a:gd name="connsiteX2" fmla="*/ 4251528 w 4251528"/>
                <a:gd name="connsiteY2" fmla="*/ 1023688 h 1023688"/>
                <a:gd name="connsiteX3" fmla="*/ 0 w 4251528"/>
                <a:gd name="connsiteY3" fmla="*/ 1023688 h 102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1528" h="1023688">
                  <a:moveTo>
                    <a:pt x="1023688" y="0"/>
                  </a:moveTo>
                  <a:lnTo>
                    <a:pt x="4251528" y="0"/>
                  </a:lnTo>
                  <a:lnTo>
                    <a:pt x="4251528" y="1023688"/>
                  </a:lnTo>
                  <a:lnTo>
                    <a:pt x="0" y="102368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86000">
                  <a:schemeClr val="tx2">
                    <a:lumMod val="75000"/>
                  </a:schemeClr>
                </a:gs>
              </a:gsLst>
              <a:lin ang="81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xmlns="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cxnSp>
        <p:nvCxnSpPr>
          <p:cNvPr id="30" name="Прямая соединительная линия 9">
            <a:extLst>
              <a:ext uri="{FF2B5EF4-FFF2-40B4-BE49-F238E27FC236}">
                <a16:creationId xmlns:a16="http://schemas.microsoft.com/office/drawing/2014/main" xmlns="" id="{8F4FE799-1569-445B-A49F-10F0A429BC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3863158-CE6B-4333-BB35-9848BA3996BF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bg1"/>
                </a:solidFill>
              </a:rPr>
            </a:br>
            <a:r>
              <a:rPr lang="ru-RU" sz="500" dirty="0">
                <a:solidFill>
                  <a:schemeClr val="bg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106CF77E-9035-4C6B-AFB6-786FB0F4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38435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BDB56389-3D3B-F045-A518-140BEFEB8C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xmlns="" id="{5D6A25DC-47DC-674B-915C-0C47DA6CF9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C78C4-3F7E-DE45-83CE-61513C4729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69576" y="6455903"/>
            <a:ext cx="1095376" cy="230864"/>
          </a:xfrm>
        </p:spPr>
        <p:txBody>
          <a:bodyPr/>
          <a:lstStyle/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51205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2347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xmlns="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xmlns="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5285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4">
            <a:extLst>
              <a:ext uri="{FF2B5EF4-FFF2-40B4-BE49-F238E27FC236}">
                <a16:creationId xmlns:a16="http://schemas.microsoft.com/office/drawing/2014/main" xmlns="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xmlns="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763221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xmlns="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xmlns="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609908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/>
                </a:solidFill>
              </a:rPr>
            </a:br>
            <a:r>
              <a:rPr lang="ru-RU" sz="500" dirty="0">
                <a:solidFill>
                  <a:schemeClr val="tx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xmlns="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96DAC541-7B7A-43D3-8B79-37D633B846F1}">
                <asvg:svgBlip xmlns=""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330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  <p:sldLayoutId id="2147483834" r:id="rId56"/>
  </p:sldLayoutIdLst>
  <p:hf hdr="0" ftr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/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/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/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/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/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57">
          <p15:clr>
            <a:srgbClr val="A4A3A4"/>
          </p15:clr>
        </p15:guide>
        <p15:guide id="2" pos="7423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68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tn.zhdanova@severstal.com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8">
            <a:extLst>
              <a:ext uri="{FF2B5EF4-FFF2-40B4-BE49-F238E27FC236}">
                <a16:creationId xmlns:a16="http://schemas.microsoft.com/office/drawing/2014/main" xmlns="" id="{1EB47322-2AA0-894B-85E2-2DA62178A0EC}"/>
              </a:ext>
            </a:extLst>
          </p:cNvPr>
          <p:cNvGrpSpPr>
            <a:grpSpLocks noChangeAspect="1"/>
          </p:cNvGrpSpPr>
          <p:nvPr/>
        </p:nvGrpSpPr>
        <p:grpSpPr>
          <a:xfrm>
            <a:off x="9208688" y="350913"/>
            <a:ext cx="1138640" cy="356400"/>
            <a:chOff x="715963" y="1420813"/>
            <a:chExt cx="4321175" cy="1352550"/>
          </a:xfrm>
          <a:solidFill>
            <a:schemeClr val="bg1"/>
          </a:solidFill>
        </p:grpSpPr>
        <p:sp>
          <p:nvSpPr>
            <p:cNvPr id="18" name="Freeform 1">
              <a:extLst>
                <a:ext uri="{FF2B5EF4-FFF2-40B4-BE49-F238E27FC236}">
                  <a16:creationId xmlns:a16="http://schemas.microsoft.com/office/drawing/2014/main" xmlns="" id="{303936E5-BFB6-1942-A896-9DBC8BBD2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788" y="2143125"/>
              <a:ext cx="374650" cy="425450"/>
            </a:xfrm>
            <a:custGeom>
              <a:avLst/>
              <a:gdLst>
                <a:gd name="T0" fmla="*/ 482 w 1042"/>
                <a:gd name="T1" fmla="*/ 2 h 1180"/>
                <a:gd name="T2" fmla="*/ 687 w 1042"/>
                <a:gd name="T3" fmla="*/ 9 h 1180"/>
                <a:gd name="T4" fmla="*/ 992 w 1042"/>
                <a:gd name="T5" fmla="*/ 280 h 1180"/>
                <a:gd name="T6" fmla="*/ 792 w 1042"/>
                <a:gd name="T7" fmla="*/ 529 h 1180"/>
                <a:gd name="T8" fmla="*/ 792 w 1042"/>
                <a:gd name="T9" fmla="*/ 538 h 1180"/>
                <a:gd name="T10" fmla="*/ 1041 w 1042"/>
                <a:gd name="T11" fmla="*/ 818 h 1180"/>
                <a:gd name="T12" fmla="*/ 568 w 1042"/>
                <a:gd name="T13" fmla="*/ 1178 h 1180"/>
                <a:gd name="T14" fmla="*/ 405 w 1042"/>
                <a:gd name="T15" fmla="*/ 1179 h 1180"/>
                <a:gd name="T16" fmla="*/ 0 w 1042"/>
                <a:gd name="T17" fmla="*/ 1179 h 1180"/>
                <a:gd name="T18" fmla="*/ 0 w 1042"/>
                <a:gd name="T19" fmla="*/ 2 h 1180"/>
                <a:gd name="T20" fmla="*/ 482 w 1042"/>
                <a:gd name="T21" fmla="*/ 2 h 1180"/>
                <a:gd name="T22" fmla="*/ 338 w 1042"/>
                <a:gd name="T23" fmla="*/ 955 h 1180"/>
                <a:gd name="T24" fmla="*/ 475 w 1042"/>
                <a:gd name="T25" fmla="*/ 955 h 1180"/>
                <a:gd name="T26" fmla="*/ 706 w 1042"/>
                <a:gd name="T27" fmla="*/ 808 h 1180"/>
                <a:gd name="T28" fmla="*/ 459 w 1042"/>
                <a:gd name="T29" fmla="*/ 666 h 1180"/>
                <a:gd name="T30" fmla="*/ 338 w 1042"/>
                <a:gd name="T31" fmla="*/ 666 h 1180"/>
                <a:gd name="T32" fmla="*/ 338 w 1042"/>
                <a:gd name="T33" fmla="*/ 955 h 1180"/>
                <a:gd name="T34" fmla="*/ 345 w 1042"/>
                <a:gd name="T35" fmla="*/ 459 h 1180"/>
                <a:gd name="T36" fmla="*/ 447 w 1042"/>
                <a:gd name="T37" fmla="*/ 459 h 1180"/>
                <a:gd name="T38" fmla="*/ 671 w 1042"/>
                <a:gd name="T39" fmla="*/ 340 h 1180"/>
                <a:gd name="T40" fmla="*/ 482 w 1042"/>
                <a:gd name="T41" fmla="*/ 226 h 1180"/>
                <a:gd name="T42" fmla="*/ 344 w 1042"/>
                <a:gd name="T43" fmla="*/ 226 h 1180"/>
                <a:gd name="T44" fmla="*/ 344 w 1042"/>
                <a:gd name="T45" fmla="*/ 459 h 1180"/>
                <a:gd name="T46" fmla="*/ 345 w 1042"/>
                <a:gd name="T47" fmla="*/ 459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2" h="1180">
                  <a:moveTo>
                    <a:pt x="482" y="2"/>
                  </a:moveTo>
                  <a:cubicBezTo>
                    <a:pt x="539" y="1"/>
                    <a:pt x="621" y="0"/>
                    <a:pt x="687" y="9"/>
                  </a:cubicBezTo>
                  <a:cubicBezTo>
                    <a:pt x="838" y="29"/>
                    <a:pt x="992" y="96"/>
                    <a:pt x="992" y="280"/>
                  </a:cubicBezTo>
                  <a:cubicBezTo>
                    <a:pt x="992" y="433"/>
                    <a:pt x="901" y="506"/>
                    <a:pt x="792" y="529"/>
                  </a:cubicBezTo>
                  <a:lnTo>
                    <a:pt x="792" y="538"/>
                  </a:lnTo>
                  <a:cubicBezTo>
                    <a:pt x="950" y="566"/>
                    <a:pt x="1041" y="650"/>
                    <a:pt x="1041" y="818"/>
                  </a:cubicBezTo>
                  <a:cubicBezTo>
                    <a:pt x="1041" y="1092"/>
                    <a:pt x="780" y="1167"/>
                    <a:pt x="568" y="1178"/>
                  </a:cubicBezTo>
                  <a:cubicBezTo>
                    <a:pt x="516" y="1179"/>
                    <a:pt x="450" y="1179"/>
                    <a:pt x="405" y="1179"/>
                  </a:cubicBezTo>
                  <a:lnTo>
                    <a:pt x="0" y="1179"/>
                  </a:lnTo>
                  <a:lnTo>
                    <a:pt x="0" y="2"/>
                  </a:lnTo>
                  <a:lnTo>
                    <a:pt x="482" y="2"/>
                  </a:lnTo>
                  <a:close/>
                  <a:moveTo>
                    <a:pt x="338" y="955"/>
                  </a:moveTo>
                  <a:lnTo>
                    <a:pt x="475" y="955"/>
                  </a:lnTo>
                  <a:cubicBezTo>
                    <a:pt x="591" y="955"/>
                    <a:pt x="706" y="920"/>
                    <a:pt x="706" y="808"/>
                  </a:cubicBezTo>
                  <a:cubicBezTo>
                    <a:pt x="706" y="704"/>
                    <a:pt x="619" y="666"/>
                    <a:pt x="459" y="666"/>
                  </a:cubicBezTo>
                  <a:lnTo>
                    <a:pt x="338" y="666"/>
                  </a:lnTo>
                  <a:lnTo>
                    <a:pt x="338" y="955"/>
                  </a:lnTo>
                  <a:close/>
                  <a:moveTo>
                    <a:pt x="345" y="459"/>
                  </a:moveTo>
                  <a:lnTo>
                    <a:pt x="447" y="459"/>
                  </a:lnTo>
                  <a:cubicBezTo>
                    <a:pt x="587" y="459"/>
                    <a:pt x="671" y="431"/>
                    <a:pt x="671" y="340"/>
                  </a:cubicBezTo>
                  <a:cubicBezTo>
                    <a:pt x="671" y="268"/>
                    <a:pt x="619" y="226"/>
                    <a:pt x="482" y="226"/>
                  </a:cubicBezTo>
                  <a:lnTo>
                    <a:pt x="344" y="226"/>
                  </a:lnTo>
                  <a:lnTo>
                    <a:pt x="344" y="459"/>
                  </a:lnTo>
                  <a:lnTo>
                    <a:pt x="345" y="45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xmlns="" id="{77EEFFF8-C569-3D46-9E92-9FB42BA72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963" y="1971675"/>
              <a:ext cx="3636962" cy="801688"/>
            </a:xfrm>
            <a:custGeom>
              <a:avLst/>
              <a:gdLst>
                <a:gd name="T0" fmla="*/ 0 w 10102"/>
                <a:gd name="T1" fmla="*/ 847 h 2228"/>
                <a:gd name="T2" fmla="*/ 1235 w 10102"/>
                <a:gd name="T3" fmla="*/ 75 h 2228"/>
                <a:gd name="T4" fmla="*/ 874 w 10102"/>
                <a:gd name="T5" fmla="*/ 275 h 2228"/>
                <a:gd name="T6" fmla="*/ 841 w 10102"/>
                <a:gd name="T7" fmla="*/ 1388 h 2228"/>
                <a:gd name="T8" fmla="*/ 1293 w 10102"/>
                <a:gd name="T9" fmla="*/ 1528 h 2228"/>
                <a:gd name="T10" fmla="*/ 6541 w 10102"/>
                <a:gd name="T11" fmla="*/ 1677 h 2228"/>
                <a:gd name="T12" fmla="*/ 6569 w 10102"/>
                <a:gd name="T13" fmla="*/ 454 h 2228"/>
                <a:gd name="T14" fmla="*/ 6863 w 10102"/>
                <a:gd name="T15" fmla="*/ 787 h 2228"/>
                <a:gd name="T16" fmla="*/ 6306 w 10102"/>
                <a:gd name="T17" fmla="*/ 1053 h 2228"/>
                <a:gd name="T18" fmla="*/ 6842 w 10102"/>
                <a:gd name="T19" fmla="*/ 1348 h 2228"/>
                <a:gd name="T20" fmla="*/ 6541 w 10102"/>
                <a:gd name="T21" fmla="*/ 1677 h 2228"/>
                <a:gd name="T22" fmla="*/ 7585 w 10102"/>
                <a:gd name="T23" fmla="*/ 1654 h 2228"/>
                <a:gd name="T24" fmla="*/ 7250 w 10102"/>
                <a:gd name="T25" fmla="*/ 743 h 2228"/>
                <a:gd name="T26" fmla="*/ 6924 w 10102"/>
                <a:gd name="T27" fmla="*/ 477 h 2228"/>
                <a:gd name="T28" fmla="*/ 7870 w 10102"/>
                <a:gd name="T29" fmla="*/ 743 h 2228"/>
                <a:gd name="T30" fmla="*/ 9197 w 10102"/>
                <a:gd name="T31" fmla="*/ 614 h 2228"/>
                <a:gd name="T32" fmla="*/ 8951 w 10102"/>
                <a:gd name="T33" fmla="*/ 1428 h 2228"/>
                <a:gd name="T34" fmla="*/ 9321 w 10102"/>
                <a:gd name="T35" fmla="*/ 1560 h 2228"/>
                <a:gd name="T36" fmla="*/ 9503 w 10102"/>
                <a:gd name="T37" fmla="*/ 801 h 2228"/>
                <a:gd name="T38" fmla="*/ 9765 w 10102"/>
                <a:gd name="T39" fmla="*/ 743 h 2228"/>
                <a:gd name="T40" fmla="*/ 10101 w 10102"/>
                <a:gd name="T41" fmla="*/ 1654 h 2228"/>
                <a:gd name="T42" fmla="*/ 9197 w 10102"/>
                <a:gd name="T43" fmla="*/ 477 h 2228"/>
                <a:gd name="T44" fmla="*/ 1904 w 10102"/>
                <a:gd name="T45" fmla="*/ 1414 h 2228"/>
                <a:gd name="T46" fmla="*/ 2311 w 10102"/>
                <a:gd name="T47" fmla="*/ 1542 h 2228"/>
                <a:gd name="T48" fmla="*/ 1256 w 10102"/>
                <a:gd name="T49" fmla="*/ 1069 h 2228"/>
                <a:gd name="T50" fmla="*/ 2351 w 10102"/>
                <a:gd name="T51" fmla="*/ 1055 h 2228"/>
                <a:gd name="T52" fmla="*/ 1591 w 10102"/>
                <a:gd name="T53" fmla="*/ 1157 h 2228"/>
                <a:gd name="T54" fmla="*/ 1796 w 10102"/>
                <a:gd name="T55" fmla="*/ 698 h 2228"/>
                <a:gd name="T56" fmla="*/ 2008 w 10102"/>
                <a:gd name="T57" fmla="*/ 927 h 2228"/>
                <a:gd name="T58" fmla="*/ 4215 w 10102"/>
                <a:gd name="T59" fmla="*/ 1414 h 2228"/>
                <a:gd name="T60" fmla="*/ 4623 w 10102"/>
                <a:gd name="T61" fmla="*/ 1542 h 2228"/>
                <a:gd name="T62" fmla="*/ 3567 w 10102"/>
                <a:gd name="T63" fmla="*/ 1069 h 2228"/>
                <a:gd name="T64" fmla="*/ 4662 w 10102"/>
                <a:gd name="T65" fmla="*/ 1055 h 2228"/>
                <a:gd name="T66" fmla="*/ 3903 w 10102"/>
                <a:gd name="T67" fmla="*/ 1157 h 2228"/>
                <a:gd name="T68" fmla="*/ 4108 w 10102"/>
                <a:gd name="T69" fmla="*/ 698 h 2228"/>
                <a:gd name="T70" fmla="*/ 4320 w 10102"/>
                <a:gd name="T71" fmla="*/ 927 h 2228"/>
                <a:gd name="T72" fmla="*/ 8596 w 10102"/>
                <a:gd name="T73" fmla="*/ 1549 h 2228"/>
                <a:gd name="T74" fmla="*/ 7881 w 10102"/>
                <a:gd name="T75" fmla="*/ 1295 h 2228"/>
                <a:gd name="T76" fmla="*/ 8578 w 10102"/>
                <a:gd name="T77" fmla="*/ 901 h 2228"/>
                <a:gd name="T78" fmla="*/ 8361 w 10102"/>
                <a:gd name="T79" fmla="*/ 705 h 2228"/>
                <a:gd name="T80" fmla="*/ 7960 w 10102"/>
                <a:gd name="T81" fmla="*/ 582 h 2228"/>
                <a:gd name="T82" fmla="*/ 8911 w 10102"/>
                <a:gd name="T83" fmla="*/ 887 h 2228"/>
                <a:gd name="T84" fmla="*/ 8650 w 10102"/>
                <a:gd name="T85" fmla="*/ 1654 h 2228"/>
                <a:gd name="T86" fmla="*/ 8429 w 10102"/>
                <a:gd name="T87" fmla="*/ 1127 h 2228"/>
                <a:gd name="T88" fmla="*/ 8394 w 10102"/>
                <a:gd name="T89" fmla="*/ 1416 h 2228"/>
                <a:gd name="T90" fmla="*/ 8575 w 10102"/>
                <a:gd name="T91" fmla="*/ 1122 h 2228"/>
                <a:gd name="T92" fmla="*/ 5105 w 10102"/>
                <a:gd name="T93" fmla="*/ 1628 h 2228"/>
                <a:gd name="T94" fmla="*/ 4769 w 10102"/>
                <a:gd name="T95" fmla="*/ 2227 h 2228"/>
                <a:gd name="T96" fmla="*/ 5051 w 10102"/>
                <a:gd name="T97" fmla="*/ 477 h 2228"/>
                <a:gd name="T98" fmla="*/ 5406 w 10102"/>
                <a:gd name="T99" fmla="*/ 454 h 2228"/>
                <a:gd name="T100" fmla="*/ 5331 w 10102"/>
                <a:gd name="T101" fmla="*/ 1677 h 2228"/>
                <a:gd name="T102" fmla="*/ 5105 w 10102"/>
                <a:gd name="T103" fmla="*/ 831 h 2228"/>
                <a:gd name="T104" fmla="*/ 5249 w 10102"/>
                <a:gd name="T105" fmla="*/ 1435 h 2228"/>
                <a:gd name="T106" fmla="*/ 5338 w 10102"/>
                <a:gd name="T107" fmla="*/ 698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02" h="2228">
                  <a:moveTo>
                    <a:pt x="787" y="1677"/>
                  </a:moveTo>
                  <a:cubicBezTo>
                    <a:pt x="277" y="1677"/>
                    <a:pt x="0" y="1309"/>
                    <a:pt x="0" y="847"/>
                  </a:cubicBezTo>
                  <a:cubicBezTo>
                    <a:pt x="0" y="381"/>
                    <a:pt x="326" y="0"/>
                    <a:pt x="862" y="0"/>
                  </a:cubicBezTo>
                  <a:cubicBezTo>
                    <a:pt x="1004" y="0"/>
                    <a:pt x="1127" y="19"/>
                    <a:pt x="1235" y="75"/>
                  </a:cubicBezTo>
                  <a:lnTo>
                    <a:pt x="1235" y="374"/>
                  </a:lnTo>
                  <a:cubicBezTo>
                    <a:pt x="1093" y="292"/>
                    <a:pt x="978" y="275"/>
                    <a:pt x="874" y="275"/>
                  </a:cubicBezTo>
                  <a:cubicBezTo>
                    <a:pt x="510" y="275"/>
                    <a:pt x="368" y="542"/>
                    <a:pt x="368" y="824"/>
                  </a:cubicBezTo>
                  <a:cubicBezTo>
                    <a:pt x="368" y="1139"/>
                    <a:pt x="545" y="1388"/>
                    <a:pt x="841" y="1388"/>
                  </a:cubicBezTo>
                  <a:cubicBezTo>
                    <a:pt x="972" y="1388"/>
                    <a:pt x="1079" y="1358"/>
                    <a:pt x="1204" y="1290"/>
                  </a:cubicBezTo>
                  <a:lnTo>
                    <a:pt x="1293" y="1528"/>
                  </a:lnTo>
                  <a:cubicBezTo>
                    <a:pt x="1104" y="1647"/>
                    <a:pt x="944" y="1677"/>
                    <a:pt x="787" y="1677"/>
                  </a:cubicBezTo>
                  <a:close/>
                  <a:moveTo>
                    <a:pt x="6541" y="1677"/>
                  </a:moveTo>
                  <a:cubicBezTo>
                    <a:pt x="6164" y="1677"/>
                    <a:pt x="5972" y="1400"/>
                    <a:pt x="5972" y="1069"/>
                  </a:cubicBezTo>
                  <a:cubicBezTo>
                    <a:pt x="5972" y="698"/>
                    <a:pt x="6227" y="454"/>
                    <a:pt x="6569" y="454"/>
                  </a:cubicBezTo>
                  <a:cubicBezTo>
                    <a:pt x="6721" y="454"/>
                    <a:pt x="6800" y="484"/>
                    <a:pt x="6863" y="521"/>
                  </a:cubicBezTo>
                  <a:lnTo>
                    <a:pt x="6863" y="787"/>
                  </a:lnTo>
                  <a:cubicBezTo>
                    <a:pt x="6779" y="726"/>
                    <a:pt x="6712" y="705"/>
                    <a:pt x="6618" y="705"/>
                  </a:cubicBezTo>
                  <a:cubicBezTo>
                    <a:pt x="6425" y="705"/>
                    <a:pt x="6306" y="847"/>
                    <a:pt x="6306" y="1053"/>
                  </a:cubicBezTo>
                  <a:cubicBezTo>
                    <a:pt x="6306" y="1236"/>
                    <a:pt x="6397" y="1416"/>
                    <a:pt x="6614" y="1416"/>
                  </a:cubicBezTo>
                  <a:cubicBezTo>
                    <a:pt x="6674" y="1416"/>
                    <a:pt x="6756" y="1393"/>
                    <a:pt x="6842" y="1348"/>
                  </a:cubicBezTo>
                  <a:lnTo>
                    <a:pt x="6921" y="1565"/>
                  </a:lnTo>
                  <a:cubicBezTo>
                    <a:pt x="6823" y="1630"/>
                    <a:pt x="6660" y="1677"/>
                    <a:pt x="6541" y="1677"/>
                  </a:cubicBezTo>
                  <a:close/>
                  <a:moveTo>
                    <a:pt x="7585" y="743"/>
                  </a:moveTo>
                  <a:lnTo>
                    <a:pt x="7585" y="1654"/>
                  </a:lnTo>
                  <a:lnTo>
                    <a:pt x="7250" y="1654"/>
                  </a:lnTo>
                  <a:lnTo>
                    <a:pt x="7250" y="743"/>
                  </a:lnTo>
                  <a:lnTo>
                    <a:pt x="6924" y="743"/>
                  </a:lnTo>
                  <a:lnTo>
                    <a:pt x="6924" y="477"/>
                  </a:lnTo>
                  <a:lnTo>
                    <a:pt x="7953" y="477"/>
                  </a:lnTo>
                  <a:lnTo>
                    <a:pt x="7870" y="743"/>
                  </a:lnTo>
                  <a:lnTo>
                    <a:pt x="7585" y="743"/>
                  </a:lnTo>
                  <a:close/>
                  <a:moveTo>
                    <a:pt x="9197" y="614"/>
                  </a:moveTo>
                  <a:cubicBezTo>
                    <a:pt x="9197" y="1024"/>
                    <a:pt x="9181" y="1239"/>
                    <a:pt x="9107" y="1337"/>
                  </a:cubicBezTo>
                  <a:cubicBezTo>
                    <a:pt x="9069" y="1386"/>
                    <a:pt x="9011" y="1418"/>
                    <a:pt x="8951" y="1428"/>
                  </a:cubicBezTo>
                  <a:lnTo>
                    <a:pt x="9044" y="1677"/>
                  </a:lnTo>
                  <a:cubicBezTo>
                    <a:pt x="9121" y="1674"/>
                    <a:pt x="9239" y="1642"/>
                    <a:pt x="9321" y="1560"/>
                  </a:cubicBezTo>
                  <a:cubicBezTo>
                    <a:pt x="9428" y="1456"/>
                    <a:pt x="9463" y="1323"/>
                    <a:pt x="9479" y="1183"/>
                  </a:cubicBezTo>
                  <a:cubicBezTo>
                    <a:pt x="9494" y="1064"/>
                    <a:pt x="9503" y="924"/>
                    <a:pt x="9503" y="801"/>
                  </a:cubicBezTo>
                  <a:lnTo>
                    <a:pt x="9503" y="743"/>
                  </a:lnTo>
                  <a:lnTo>
                    <a:pt x="9765" y="743"/>
                  </a:lnTo>
                  <a:lnTo>
                    <a:pt x="9765" y="1654"/>
                  </a:lnTo>
                  <a:lnTo>
                    <a:pt x="10101" y="1654"/>
                  </a:lnTo>
                  <a:lnTo>
                    <a:pt x="10101" y="477"/>
                  </a:lnTo>
                  <a:lnTo>
                    <a:pt x="9197" y="477"/>
                  </a:lnTo>
                  <a:lnTo>
                    <a:pt x="9197" y="614"/>
                  </a:lnTo>
                  <a:close/>
                  <a:moveTo>
                    <a:pt x="1904" y="1414"/>
                  </a:moveTo>
                  <a:cubicBezTo>
                    <a:pt x="2018" y="1414"/>
                    <a:pt x="2104" y="1393"/>
                    <a:pt x="2237" y="1330"/>
                  </a:cubicBezTo>
                  <a:lnTo>
                    <a:pt x="2311" y="1542"/>
                  </a:lnTo>
                  <a:cubicBezTo>
                    <a:pt x="2148" y="1644"/>
                    <a:pt x="1990" y="1677"/>
                    <a:pt x="1848" y="1677"/>
                  </a:cubicBezTo>
                  <a:cubicBezTo>
                    <a:pt x="1428" y="1677"/>
                    <a:pt x="1256" y="1379"/>
                    <a:pt x="1256" y="1069"/>
                  </a:cubicBezTo>
                  <a:cubicBezTo>
                    <a:pt x="1256" y="738"/>
                    <a:pt x="1454" y="454"/>
                    <a:pt x="1805" y="454"/>
                  </a:cubicBezTo>
                  <a:cubicBezTo>
                    <a:pt x="2127" y="454"/>
                    <a:pt x="2351" y="691"/>
                    <a:pt x="2351" y="1055"/>
                  </a:cubicBezTo>
                  <a:lnTo>
                    <a:pt x="2351" y="1157"/>
                  </a:lnTo>
                  <a:lnTo>
                    <a:pt x="1591" y="1157"/>
                  </a:lnTo>
                  <a:cubicBezTo>
                    <a:pt x="1598" y="1316"/>
                    <a:pt x="1748" y="1414"/>
                    <a:pt x="1904" y="1414"/>
                  </a:cubicBezTo>
                  <a:close/>
                  <a:moveTo>
                    <a:pt x="1796" y="698"/>
                  </a:moveTo>
                  <a:cubicBezTo>
                    <a:pt x="1661" y="698"/>
                    <a:pt x="1584" y="819"/>
                    <a:pt x="1584" y="927"/>
                  </a:cubicBezTo>
                  <a:lnTo>
                    <a:pt x="2008" y="927"/>
                  </a:lnTo>
                  <a:cubicBezTo>
                    <a:pt x="2001" y="815"/>
                    <a:pt x="1938" y="698"/>
                    <a:pt x="1796" y="698"/>
                  </a:cubicBezTo>
                  <a:close/>
                  <a:moveTo>
                    <a:pt x="4215" y="1414"/>
                  </a:moveTo>
                  <a:cubicBezTo>
                    <a:pt x="4329" y="1414"/>
                    <a:pt x="4415" y="1393"/>
                    <a:pt x="4548" y="1330"/>
                  </a:cubicBezTo>
                  <a:lnTo>
                    <a:pt x="4623" y="1542"/>
                  </a:lnTo>
                  <a:cubicBezTo>
                    <a:pt x="4459" y="1644"/>
                    <a:pt x="4301" y="1677"/>
                    <a:pt x="4159" y="1677"/>
                  </a:cubicBezTo>
                  <a:cubicBezTo>
                    <a:pt x="3740" y="1677"/>
                    <a:pt x="3567" y="1379"/>
                    <a:pt x="3567" y="1069"/>
                  </a:cubicBezTo>
                  <a:cubicBezTo>
                    <a:pt x="3567" y="738"/>
                    <a:pt x="3765" y="454"/>
                    <a:pt x="4117" y="454"/>
                  </a:cubicBezTo>
                  <a:cubicBezTo>
                    <a:pt x="4438" y="454"/>
                    <a:pt x="4662" y="691"/>
                    <a:pt x="4662" y="1055"/>
                  </a:cubicBezTo>
                  <a:lnTo>
                    <a:pt x="4662" y="1157"/>
                  </a:lnTo>
                  <a:lnTo>
                    <a:pt x="3903" y="1157"/>
                  </a:lnTo>
                  <a:cubicBezTo>
                    <a:pt x="3910" y="1316"/>
                    <a:pt x="4059" y="1414"/>
                    <a:pt x="4215" y="1414"/>
                  </a:cubicBezTo>
                  <a:close/>
                  <a:moveTo>
                    <a:pt x="4108" y="698"/>
                  </a:moveTo>
                  <a:cubicBezTo>
                    <a:pt x="3973" y="698"/>
                    <a:pt x="3895" y="819"/>
                    <a:pt x="3895" y="927"/>
                  </a:cubicBezTo>
                  <a:lnTo>
                    <a:pt x="4320" y="927"/>
                  </a:lnTo>
                  <a:cubicBezTo>
                    <a:pt x="4313" y="815"/>
                    <a:pt x="4250" y="698"/>
                    <a:pt x="4108" y="698"/>
                  </a:cubicBezTo>
                  <a:close/>
                  <a:moveTo>
                    <a:pt x="8596" y="1549"/>
                  </a:moveTo>
                  <a:cubicBezTo>
                    <a:pt x="8517" y="1621"/>
                    <a:pt x="8424" y="1677"/>
                    <a:pt x="8273" y="1677"/>
                  </a:cubicBezTo>
                  <a:cubicBezTo>
                    <a:pt x="8049" y="1677"/>
                    <a:pt x="7881" y="1528"/>
                    <a:pt x="7881" y="1295"/>
                  </a:cubicBezTo>
                  <a:cubicBezTo>
                    <a:pt x="7881" y="1045"/>
                    <a:pt x="8082" y="917"/>
                    <a:pt x="8380" y="908"/>
                  </a:cubicBezTo>
                  <a:lnTo>
                    <a:pt x="8578" y="901"/>
                  </a:lnTo>
                  <a:lnTo>
                    <a:pt x="8578" y="878"/>
                  </a:lnTo>
                  <a:cubicBezTo>
                    <a:pt x="8578" y="754"/>
                    <a:pt x="8478" y="705"/>
                    <a:pt x="8361" y="705"/>
                  </a:cubicBezTo>
                  <a:cubicBezTo>
                    <a:pt x="8242" y="705"/>
                    <a:pt x="8140" y="740"/>
                    <a:pt x="8063" y="787"/>
                  </a:cubicBezTo>
                  <a:lnTo>
                    <a:pt x="7960" y="582"/>
                  </a:lnTo>
                  <a:cubicBezTo>
                    <a:pt x="8121" y="477"/>
                    <a:pt x="8275" y="454"/>
                    <a:pt x="8436" y="454"/>
                  </a:cubicBezTo>
                  <a:cubicBezTo>
                    <a:pt x="8746" y="454"/>
                    <a:pt x="8911" y="577"/>
                    <a:pt x="8911" y="887"/>
                  </a:cubicBezTo>
                  <a:lnTo>
                    <a:pt x="8911" y="1654"/>
                  </a:lnTo>
                  <a:lnTo>
                    <a:pt x="8650" y="1654"/>
                  </a:lnTo>
                  <a:lnTo>
                    <a:pt x="8596" y="1549"/>
                  </a:lnTo>
                  <a:close/>
                  <a:moveTo>
                    <a:pt x="8429" y="1127"/>
                  </a:moveTo>
                  <a:cubicBezTo>
                    <a:pt x="8284" y="1132"/>
                    <a:pt x="8217" y="1181"/>
                    <a:pt x="8217" y="1269"/>
                  </a:cubicBezTo>
                  <a:cubicBezTo>
                    <a:pt x="8217" y="1360"/>
                    <a:pt x="8279" y="1416"/>
                    <a:pt x="8394" y="1416"/>
                  </a:cubicBezTo>
                  <a:cubicBezTo>
                    <a:pt x="8482" y="1416"/>
                    <a:pt x="8545" y="1388"/>
                    <a:pt x="8575" y="1362"/>
                  </a:cubicBezTo>
                  <a:lnTo>
                    <a:pt x="8575" y="1122"/>
                  </a:lnTo>
                  <a:lnTo>
                    <a:pt x="8429" y="1127"/>
                  </a:lnTo>
                  <a:close/>
                  <a:moveTo>
                    <a:pt x="5105" y="1628"/>
                  </a:moveTo>
                  <a:lnTo>
                    <a:pt x="5105" y="2124"/>
                  </a:lnTo>
                  <a:lnTo>
                    <a:pt x="4769" y="2227"/>
                  </a:lnTo>
                  <a:lnTo>
                    <a:pt x="4769" y="477"/>
                  </a:lnTo>
                  <a:lnTo>
                    <a:pt x="5051" y="477"/>
                  </a:lnTo>
                  <a:lnTo>
                    <a:pt x="5089" y="584"/>
                  </a:lnTo>
                  <a:cubicBezTo>
                    <a:pt x="5175" y="517"/>
                    <a:pt x="5275" y="454"/>
                    <a:pt x="5406" y="454"/>
                  </a:cubicBezTo>
                  <a:cubicBezTo>
                    <a:pt x="5676" y="454"/>
                    <a:pt x="5888" y="659"/>
                    <a:pt x="5888" y="1031"/>
                  </a:cubicBezTo>
                  <a:cubicBezTo>
                    <a:pt x="5888" y="1381"/>
                    <a:pt x="5678" y="1677"/>
                    <a:pt x="5331" y="1677"/>
                  </a:cubicBezTo>
                  <a:cubicBezTo>
                    <a:pt x="5245" y="1677"/>
                    <a:pt x="5165" y="1660"/>
                    <a:pt x="5105" y="1628"/>
                  </a:cubicBezTo>
                  <a:close/>
                  <a:moveTo>
                    <a:pt x="5105" y="831"/>
                  </a:moveTo>
                  <a:lnTo>
                    <a:pt x="5105" y="1388"/>
                  </a:lnTo>
                  <a:cubicBezTo>
                    <a:pt x="5142" y="1414"/>
                    <a:pt x="5189" y="1435"/>
                    <a:pt x="5249" y="1435"/>
                  </a:cubicBezTo>
                  <a:cubicBezTo>
                    <a:pt x="5478" y="1435"/>
                    <a:pt x="5552" y="1227"/>
                    <a:pt x="5552" y="1027"/>
                  </a:cubicBezTo>
                  <a:cubicBezTo>
                    <a:pt x="5552" y="784"/>
                    <a:pt x="5473" y="698"/>
                    <a:pt x="5338" y="698"/>
                  </a:cubicBezTo>
                  <a:cubicBezTo>
                    <a:pt x="5249" y="698"/>
                    <a:pt x="5145" y="770"/>
                    <a:pt x="5105" y="83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xmlns="" id="{A552B2C0-AE8F-C343-B692-911835AEB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2125663"/>
              <a:ext cx="371475" cy="441325"/>
            </a:xfrm>
            <a:custGeom>
              <a:avLst/>
              <a:gdLst>
                <a:gd name="T0" fmla="*/ 336 w 1033"/>
                <a:gd name="T1" fmla="*/ 433 h 1228"/>
                <a:gd name="T2" fmla="*/ 336 w 1033"/>
                <a:gd name="T3" fmla="*/ 0 h 1228"/>
                <a:gd name="T4" fmla="*/ 0 w 1033"/>
                <a:gd name="T5" fmla="*/ 102 h 1228"/>
                <a:gd name="T6" fmla="*/ 0 w 1033"/>
                <a:gd name="T7" fmla="*/ 1227 h 1228"/>
                <a:gd name="T8" fmla="*/ 429 w 1033"/>
                <a:gd name="T9" fmla="*/ 1227 h 1228"/>
                <a:gd name="T10" fmla="*/ 1032 w 1033"/>
                <a:gd name="T11" fmla="*/ 820 h 1228"/>
                <a:gd name="T12" fmla="*/ 508 w 1033"/>
                <a:gd name="T13" fmla="*/ 433 h 1228"/>
                <a:gd name="T14" fmla="*/ 336 w 1033"/>
                <a:gd name="T15" fmla="*/ 433 h 1228"/>
                <a:gd name="T16" fmla="*/ 336 w 1033"/>
                <a:gd name="T17" fmla="*/ 666 h 1228"/>
                <a:gd name="T18" fmla="*/ 447 w 1033"/>
                <a:gd name="T19" fmla="*/ 666 h 1228"/>
                <a:gd name="T20" fmla="*/ 697 w 1033"/>
                <a:gd name="T21" fmla="*/ 824 h 1228"/>
                <a:gd name="T22" fmla="*/ 452 w 1033"/>
                <a:gd name="T23" fmla="*/ 994 h 1228"/>
                <a:gd name="T24" fmla="*/ 336 w 1033"/>
                <a:gd name="T25" fmla="*/ 994 h 1228"/>
                <a:gd name="T26" fmla="*/ 336 w 1033"/>
                <a:gd name="T27" fmla="*/ 66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3" h="1228">
                  <a:moveTo>
                    <a:pt x="336" y="433"/>
                  </a:moveTo>
                  <a:lnTo>
                    <a:pt x="336" y="0"/>
                  </a:lnTo>
                  <a:lnTo>
                    <a:pt x="0" y="102"/>
                  </a:lnTo>
                  <a:lnTo>
                    <a:pt x="0" y="1227"/>
                  </a:lnTo>
                  <a:lnTo>
                    <a:pt x="429" y="1227"/>
                  </a:lnTo>
                  <a:cubicBezTo>
                    <a:pt x="741" y="1227"/>
                    <a:pt x="1032" y="1144"/>
                    <a:pt x="1032" y="820"/>
                  </a:cubicBezTo>
                  <a:cubicBezTo>
                    <a:pt x="1032" y="545"/>
                    <a:pt x="797" y="433"/>
                    <a:pt x="508" y="433"/>
                  </a:cubicBezTo>
                  <a:lnTo>
                    <a:pt x="336" y="433"/>
                  </a:lnTo>
                  <a:close/>
                  <a:moveTo>
                    <a:pt x="336" y="666"/>
                  </a:moveTo>
                  <a:lnTo>
                    <a:pt x="447" y="666"/>
                  </a:lnTo>
                  <a:cubicBezTo>
                    <a:pt x="566" y="666"/>
                    <a:pt x="697" y="685"/>
                    <a:pt x="697" y="824"/>
                  </a:cubicBezTo>
                  <a:cubicBezTo>
                    <a:pt x="697" y="962"/>
                    <a:pt x="585" y="994"/>
                    <a:pt x="452" y="994"/>
                  </a:cubicBezTo>
                  <a:lnTo>
                    <a:pt x="336" y="994"/>
                  </a:lnTo>
                  <a:lnTo>
                    <a:pt x="336" y="6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xmlns="" id="{A900D6B9-24BD-C740-8475-756C40DC8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1420813"/>
              <a:ext cx="219075" cy="454025"/>
            </a:xfrm>
            <a:custGeom>
              <a:avLst/>
              <a:gdLst>
                <a:gd name="T0" fmla="*/ 389 w 609"/>
                <a:gd name="T1" fmla="*/ 1240 h 1262"/>
                <a:gd name="T2" fmla="*/ 450 w 609"/>
                <a:gd name="T3" fmla="*/ 1208 h 1262"/>
                <a:gd name="T4" fmla="*/ 534 w 609"/>
                <a:gd name="T5" fmla="*/ 944 h 1262"/>
                <a:gd name="T6" fmla="*/ 534 w 609"/>
                <a:gd name="T7" fmla="*/ 944 h 1262"/>
                <a:gd name="T8" fmla="*/ 598 w 609"/>
                <a:gd name="T9" fmla="*/ 594 h 1262"/>
                <a:gd name="T10" fmla="*/ 598 w 609"/>
                <a:gd name="T11" fmla="*/ 312 h 1262"/>
                <a:gd name="T12" fmla="*/ 515 w 609"/>
                <a:gd name="T13" fmla="*/ 85 h 1262"/>
                <a:gd name="T14" fmla="*/ 288 w 609"/>
                <a:gd name="T15" fmla="*/ 6 h 1262"/>
                <a:gd name="T16" fmla="*/ 5 w 609"/>
                <a:gd name="T17" fmla="*/ 12 h 1262"/>
                <a:gd name="T18" fmla="*/ 64 w 609"/>
                <a:gd name="T19" fmla="*/ 50 h 1262"/>
                <a:gd name="T20" fmla="*/ 151 w 609"/>
                <a:gd name="T21" fmla="*/ 257 h 1262"/>
                <a:gd name="T22" fmla="*/ 159 w 609"/>
                <a:gd name="T23" fmla="*/ 447 h 1262"/>
                <a:gd name="T24" fmla="*/ 100 w 609"/>
                <a:gd name="T25" fmla="*/ 832 h 1262"/>
                <a:gd name="T26" fmla="*/ 0 w 609"/>
                <a:gd name="T27" fmla="*/ 1125 h 1262"/>
                <a:gd name="T28" fmla="*/ 166 w 609"/>
                <a:gd name="T29" fmla="*/ 1211 h 1262"/>
                <a:gd name="T30" fmla="*/ 389 w 609"/>
                <a:gd name="T31" fmla="*/ 124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9" h="1262">
                  <a:moveTo>
                    <a:pt x="389" y="1240"/>
                  </a:moveTo>
                  <a:cubicBezTo>
                    <a:pt x="410" y="1233"/>
                    <a:pt x="430" y="1222"/>
                    <a:pt x="450" y="1208"/>
                  </a:cubicBezTo>
                  <a:cubicBezTo>
                    <a:pt x="481" y="1129"/>
                    <a:pt x="509" y="1042"/>
                    <a:pt x="534" y="944"/>
                  </a:cubicBezTo>
                  <a:lnTo>
                    <a:pt x="534" y="944"/>
                  </a:lnTo>
                  <a:cubicBezTo>
                    <a:pt x="568" y="816"/>
                    <a:pt x="588" y="699"/>
                    <a:pt x="598" y="594"/>
                  </a:cubicBezTo>
                  <a:cubicBezTo>
                    <a:pt x="608" y="488"/>
                    <a:pt x="607" y="394"/>
                    <a:pt x="598" y="312"/>
                  </a:cubicBezTo>
                  <a:cubicBezTo>
                    <a:pt x="589" y="225"/>
                    <a:pt x="567" y="136"/>
                    <a:pt x="515" y="85"/>
                  </a:cubicBezTo>
                  <a:cubicBezTo>
                    <a:pt x="463" y="35"/>
                    <a:pt x="375" y="14"/>
                    <a:pt x="288" y="6"/>
                  </a:cubicBezTo>
                  <a:cubicBezTo>
                    <a:pt x="205" y="0"/>
                    <a:pt x="111" y="1"/>
                    <a:pt x="5" y="12"/>
                  </a:cubicBezTo>
                  <a:cubicBezTo>
                    <a:pt x="28" y="22"/>
                    <a:pt x="48" y="35"/>
                    <a:pt x="64" y="50"/>
                  </a:cubicBezTo>
                  <a:cubicBezTo>
                    <a:pt x="116" y="97"/>
                    <a:pt x="140" y="178"/>
                    <a:pt x="151" y="257"/>
                  </a:cubicBezTo>
                  <a:cubicBezTo>
                    <a:pt x="158" y="315"/>
                    <a:pt x="162" y="378"/>
                    <a:pt x="159" y="447"/>
                  </a:cubicBezTo>
                  <a:cubicBezTo>
                    <a:pt x="156" y="559"/>
                    <a:pt x="138" y="687"/>
                    <a:pt x="100" y="832"/>
                  </a:cubicBezTo>
                  <a:cubicBezTo>
                    <a:pt x="71" y="944"/>
                    <a:pt x="37" y="1041"/>
                    <a:pt x="0" y="1125"/>
                  </a:cubicBezTo>
                  <a:cubicBezTo>
                    <a:pt x="58" y="1161"/>
                    <a:pt x="113" y="1189"/>
                    <a:pt x="166" y="1211"/>
                  </a:cubicBezTo>
                  <a:cubicBezTo>
                    <a:pt x="240" y="1242"/>
                    <a:pt x="322" y="1261"/>
                    <a:pt x="389" y="124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xmlns="" id="{067BEAF4-5126-304B-AB45-9BB7B062C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1679575"/>
              <a:ext cx="454025" cy="355600"/>
            </a:xfrm>
            <a:custGeom>
              <a:avLst/>
              <a:gdLst>
                <a:gd name="T0" fmla="*/ 6 w 1262"/>
                <a:gd name="T1" fmla="*/ 279 h 986"/>
                <a:gd name="T2" fmla="*/ 3 w 1262"/>
                <a:gd name="T3" fmla="*/ 349 h 986"/>
                <a:gd name="T4" fmla="*/ 188 w 1262"/>
                <a:gd name="T5" fmla="*/ 552 h 986"/>
                <a:gd name="T6" fmla="*/ 461 w 1262"/>
                <a:gd name="T7" fmla="*/ 783 h 986"/>
                <a:gd name="T8" fmla="*/ 705 w 1262"/>
                <a:gd name="T9" fmla="*/ 924 h 986"/>
                <a:gd name="T10" fmla="*/ 942 w 1262"/>
                <a:gd name="T11" fmla="*/ 965 h 986"/>
                <a:gd name="T12" fmla="*/ 1125 w 1262"/>
                <a:gd name="T13" fmla="*/ 808 h 986"/>
                <a:gd name="T14" fmla="*/ 1261 w 1262"/>
                <a:gd name="T15" fmla="*/ 560 h 986"/>
                <a:gd name="T16" fmla="*/ 1198 w 1262"/>
                <a:gd name="T17" fmla="*/ 593 h 986"/>
                <a:gd name="T18" fmla="*/ 976 w 1262"/>
                <a:gd name="T19" fmla="*/ 564 h 986"/>
                <a:gd name="T20" fmla="*/ 806 w 1262"/>
                <a:gd name="T21" fmla="*/ 477 h 986"/>
                <a:gd name="T22" fmla="*/ 503 w 1262"/>
                <a:gd name="T23" fmla="*/ 233 h 986"/>
                <a:gd name="T24" fmla="*/ 503 w 1262"/>
                <a:gd name="T25" fmla="*/ 233 h 986"/>
                <a:gd name="T26" fmla="*/ 299 w 1262"/>
                <a:gd name="T27" fmla="*/ 0 h 986"/>
                <a:gd name="T28" fmla="*/ 142 w 1262"/>
                <a:gd name="T29" fmla="*/ 100 h 986"/>
                <a:gd name="T30" fmla="*/ 6 w 1262"/>
                <a:gd name="T31" fmla="*/ 27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2" h="986">
                  <a:moveTo>
                    <a:pt x="6" y="279"/>
                  </a:moveTo>
                  <a:cubicBezTo>
                    <a:pt x="1" y="301"/>
                    <a:pt x="0" y="324"/>
                    <a:pt x="3" y="349"/>
                  </a:cubicBezTo>
                  <a:cubicBezTo>
                    <a:pt x="55" y="414"/>
                    <a:pt x="117" y="482"/>
                    <a:pt x="188" y="552"/>
                  </a:cubicBezTo>
                  <a:cubicBezTo>
                    <a:pt x="284" y="646"/>
                    <a:pt x="375" y="722"/>
                    <a:pt x="461" y="783"/>
                  </a:cubicBezTo>
                  <a:cubicBezTo>
                    <a:pt x="548" y="844"/>
                    <a:pt x="629" y="890"/>
                    <a:pt x="705" y="924"/>
                  </a:cubicBezTo>
                  <a:cubicBezTo>
                    <a:pt x="784" y="961"/>
                    <a:pt x="872" y="985"/>
                    <a:pt x="942" y="965"/>
                  </a:cubicBezTo>
                  <a:cubicBezTo>
                    <a:pt x="1012" y="946"/>
                    <a:pt x="1075" y="880"/>
                    <a:pt x="1125" y="808"/>
                  </a:cubicBezTo>
                  <a:cubicBezTo>
                    <a:pt x="1172" y="740"/>
                    <a:pt x="1218" y="658"/>
                    <a:pt x="1261" y="560"/>
                  </a:cubicBezTo>
                  <a:cubicBezTo>
                    <a:pt x="1241" y="575"/>
                    <a:pt x="1220" y="586"/>
                    <a:pt x="1198" y="593"/>
                  </a:cubicBezTo>
                  <a:cubicBezTo>
                    <a:pt x="1132" y="614"/>
                    <a:pt x="1049" y="595"/>
                    <a:pt x="976" y="564"/>
                  </a:cubicBezTo>
                  <a:cubicBezTo>
                    <a:pt x="922" y="542"/>
                    <a:pt x="865" y="513"/>
                    <a:pt x="806" y="477"/>
                  </a:cubicBezTo>
                  <a:cubicBezTo>
                    <a:pt x="711" y="418"/>
                    <a:pt x="610" y="338"/>
                    <a:pt x="503" y="233"/>
                  </a:cubicBezTo>
                  <a:lnTo>
                    <a:pt x="503" y="233"/>
                  </a:lnTo>
                  <a:cubicBezTo>
                    <a:pt x="420" y="152"/>
                    <a:pt x="354" y="74"/>
                    <a:pt x="299" y="0"/>
                  </a:cubicBezTo>
                  <a:cubicBezTo>
                    <a:pt x="239" y="32"/>
                    <a:pt x="187" y="66"/>
                    <a:pt x="142" y="100"/>
                  </a:cubicBezTo>
                  <a:cubicBezTo>
                    <a:pt x="79" y="149"/>
                    <a:pt x="21" y="211"/>
                    <a:pt x="6" y="2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xmlns="" id="{A97CB587-D2D0-6744-895E-F76CDA9CA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1428750"/>
              <a:ext cx="423863" cy="354013"/>
            </a:xfrm>
            <a:custGeom>
              <a:avLst/>
              <a:gdLst>
                <a:gd name="T0" fmla="*/ 1081 w 1179"/>
                <a:gd name="T1" fmla="*/ 36 h 985"/>
                <a:gd name="T2" fmla="*/ 1025 w 1179"/>
                <a:gd name="T3" fmla="*/ 0 h 985"/>
                <a:gd name="T4" fmla="*/ 753 w 1179"/>
                <a:gd name="T5" fmla="*/ 59 h 985"/>
                <a:gd name="T6" fmla="*/ 419 w 1179"/>
                <a:gd name="T7" fmla="*/ 179 h 985"/>
                <a:gd name="T8" fmla="*/ 175 w 1179"/>
                <a:gd name="T9" fmla="*/ 319 h 985"/>
                <a:gd name="T10" fmla="*/ 19 w 1179"/>
                <a:gd name="T11" fmla="*/ 505 h 985"/>
                <a:gd name="T12" fmla="*/ 65 w 1179"/>
                <a:gd name="T13" fmla="*/ 744 h 985"/>
                <a:gd name="T14" fmla="*/ 210 w 1179"/>
                <a:gd name="T15" fmla="*/ 984 h 985"/>
                <a:gd name="T16" fmla="*/ 213 w 1179"/>
                <a:gd name="T17" fmla="*/ 914 h 985"/>
                <a:gd name="T18" fmla="*/ 350 w 1179"/>
                <a:gd name="T19" fmla="*/ 735 h 985"/>
                <a:gd name="T20" fmla="*/ 510 w 1179"/>
                <a:gd name="T21" fmla="*/ 632 h 985"/>
                <a:gd name="T22" fmla="*/ 873 w 1179"/>
                <a:gd name="T23" fmla="*/ 491 h 985"/>
                <a:gd name="T24" fmla="*/ 873 w 1179"/>
                <a:gd name="T25" fmla="*/ 491 h 985"/>
                <a:gd name="T26" fmla="*/ 1176 w 1179"/>
                <a:gd name="T27" fmla="*/ 432 h 985"/>
                <a:gd name="T28" fmla="*/ 1167 w 1179"/>
                <a:gd name="T29" fmla="*/ 244 h 985"/>
                <a:gd name="T30" fmla="*/ 1081 w 1179"/>
                <a:gd name="T31" fmla="*/ 3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9" h="985">
                  <a:moveTo>
                    <a:pt x="1081" y="36"/>
                  </a:moveTo>
                  <a:cubicBezTo>
                    <a:pt x="1065" y="22"/>
                    <a:pt x="1046" y="10"/>
                    <a:pt x="1025" y="0"/>
                  </a:cubicBezTo>
                  <a:cubicBezTo>
                    <a:pt x="941" y="13"/>
                    <a:pt x="851" y="32"/>
                    <a:pt x="753" y="59"/>
                  </a:cubicBezTo>
                  <a:cubicBezTo>
                    <a:pt x="625" y="95"/>
                    <a:pt x="514" y="135"/>
                    <a:pt x="419" y="179"/>
                  </a:cubicBezTo>
                  <a:cubicBezTo>
                    <a:pt x="322" y="223"/>
                    <a:pt x="242" y="270"/>
                    <a:pt x="175" y="319"/>
                  </a:cubicBezTo>
                  <a:cubicBezTo>
                    <a:pt x="103" y="370"/>
                    <a:pt x="37" y="435"/>
                    <a:pt x="19" y="505"/>
                  </a:cubicBezTo>
                  <a:cubicBezTo>
                    <a:pt x="0" y="576"/>
                    <a:pt x="27" y="664"/>
                    <a:pt x="65" y="744"/>
                  </a:cubicBezTo>
                  <a:cubicBezTo>
                    <a:pt x="100" y="819"/>
                    <a:pt x="148" y="899"/>
                    <a:pt x="210" y="984"/>
                  </a:cubicBezTo>
                  <a:cubicBezTo>
                    <a:pt x="208" y="960"/>
                    <a:pt x="208" y="936"/>
                    <a:pt x="213" y="914"/>
                  </a:cubicBezTo>
                  <a:cubicBezTo>
                    <a:pt x="228" y="845"/>
                    <a:pt x="286" y="784"/>
                    <a:pt x="350" y="735"/>
                  </a:cubicBezTo>
                  <a:cubicBezTo>
                    <a:pt x="395" y="700"/>
                    <a:pt x="449" y="665"/>
                    <a:pt x="510" y="632"/>
                  </a:cubicBezTo>
                  <a:cubicBezTo>
                    <a:pt x="609" y="580"/>
                    <a:pt x="728" y="531"/>
                    <a:pt x="873" y="491"/>
                  </a:cubicBezTo>
                  <a:lnTo>
                    <a:pt x="873" y="491"/>
                  </a:lnTo>
                  <a:cubicBezTo>
                    <a:pt x="984" y="460"/>
                    <a:pt x="1085" y="442"/>
                    <a:pt x="1176" y="432"/>
                  </a:cubicBezTo>
                  <a:cubicBezTo>
                    <a:pt x="1178" y="363"/>
                    <a:pt x="1175" y="301"/>
                    <a:pt x="1167" y="244"/>
                  </a:cubicBezTo>
                  <a:cubicBezTo>
                    <a:pt x="1157" y="164"/>
                    <a:pt x="1133" y="83"/>
                    <a:pt x="1081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8E723D9-BD85-7343-B0F1-DE8DCAE7E89D}"/>
              </a:ext>
            </a:extLst>
          </p:cNvPr>
          <p:cNvGrpSpPr/>
          <p:nvPr/>
        </p:nvGrpSpPr>
        <p:grpSpPr>
          <a:xfrm>
            <a:off x="0" y="3429000"/>
            <a:ext cx="7104112" cy="3444364"/>
            <a:chOff x="1" y="4361417"/>
            <a:chExt cx="5352830" cy="3444364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27EA3622-6466-1246-8A82-A32E7BC27124}"/>
                </a:ext>
              </a:extLst>
            </p:cNvPr>
            <p:cNvSpPr/>
            <p:nvPr/>
          </p:nvSpPr>
          <p:spPr>
            <a:xfrm>
              <a:off x="1" y="4361417"/>
              <a:ext cx="4593234" cy="3425313"/>
            </a:xfrm>
            <a:prstGeom prst="rect">
              <a:avLst/>
            </a:prstGeom>
            <a:gradFill>
              <a:gsLst>
                <a:gs pos="32000">
                  <a:schemeClr val="accent2">
                    <a:alpha val="85000"/>
                  </a:schemeClr>
                </a:gs>
                <a:gs pos="100000">
                  <a:schemeClr val="accent2">
                    <a:lumMod val="80000"/>
                  </a:schemeClr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38100" dir="16200000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38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Полилиния: фигура 28">
              <a:extLst>
                <a:ext uri="{FF2B5EF4-FFF2-40B4-BE49-F238E27FC236}">
                  <a16:creationId xmlns:a16="http://schemas.microsoft.com/office/drawing/2014/main" xmlns="" id="{BD475569-47E9-E64D-A972-37EAD153EF0F}"/>
                </a:ext>
              </a:extLst>
            </p:cNvPr>
            <p:cNvSpPr/>
            <p:nvPr/>
          </p:nvSpPr>
          <p:spPr>
            <a:xfrm>
              <a:off x="1699336" y="5489808"/>
              <a:ext cx="3653495" cy="2315973"/>
            </a:xfrm>
            <a:custGeom>
              <a:avLst/>
              <a:gdLst>
                <a:gd name="connsiteX0" fmla="*/ 714793 w 2233179"/>
                <a:gd name="connsiteY0" fmla="*/ 943552 h 1415626"/>
                <a:gd name="connsiteX1" fmla="*/ 982981 w 2233179"/>
                <a:gd name="connsiteY1" fmla="*/ 1252714 h 1415626"/>
                <a:gd name="connsiteX2" fmla="*/ 1087742 w 2233179"/>
                <a:gd name="connsiteY2" fmla="*/ 1349909 h 1415626"/>
                <a:gd name="connsiteX3" fmla="*/ 1166280 w 2233179"/>
                <a:gd name="connsiteY3" fmla="*/ 1415626 h 1415626"/>
                <a:gd name="connsiteX4" fmla="*/ 332470 w 2233179"/>
                <a:gd name="connsiteY4" fmla="*/ 1415626 h 1415626"/>
                <a:gd name="connsiteX5" fmla="*/ 323686 w 2233179"/>
                <a:gd name="connsiteY5" fmla="*/ 1405432 h 1415626"/>
                <a:gd name="connsiteX6" fmla="*/ 327410 w 2233179"/>
                <a:gd name="connsiteY6" fmla="*/ 1312311 h 1415626"/>
                <a:gd name="connsiteX7" fmla="*/ 506202 w 2233179"/>
                <a:gd name="connsiteY7" fmla="*/ 1077646 h 1415626"/>
                <a:gd name="connsiteX8" fmla="*/ 714793 w 2233179"/>
                <a:gd name="connsiteY8" fmla="*/ 943552 h 1415626"/>
                <a:gd name="connsiteX9" fmla="*/ 1333116 w 2233179"/>
                <a:gd name="connsiteY9" fmla="*/ 19792 h 1415626"/>
                <a:gd name="connsiteX10" fmla="*/ 1407613 w 2233179"/>
                <a:gd name="connsiteY10" fmla="*/ 68215 h 1415626"/>
                <a:gd name="connsiteX11" fmla="*/ 1523083 w 2233179"/>
                <a:gd name="connsiteY11" fmla="*/ 340129 h 1415626"/>
                <a:gd name="connsiteX12" fmla="*/ 1534257 w 2233179"/>
                <a:gd name="connsiteY12" fmla="*/ 589692 h 1415626"/>
                <a:gd name="connsiteX13" fmla="*/ 1135700 w 2233179"/>
                <a:gd name="connsiteY13" fmla="*/ 671639 h 1415626"/>
                <a:gd name="connsiteX14" fmla="*/ 655196 w 2233179"/>
                <a:gd name="connsiteY14" fmla="*/ 857881 h 1415626"/>
                <a:gd name="connsiteX15" fmla="*/ 442880 w 2233179"/>
                <a:gd name="connsiteY15" fmla="*/ 991975 h 1415626"/>
                <a:gd name="connsiteX16" fmla="*/ 264088 w 2233179"/>
                <a:gd name="connsiteY16" fmla="*/ 1226640 h 1415626"/>
                <a:gd name="connsiteX17" fmla="*/ 260363 w 2233179"/>
                <a:gd name="connsiteY17" fmla="*/ 1319761 h 1415626"/>
                <a:gd name="connsiteX18" fmla="*/ 66671 w 2233179"/>
                <a:gd name="connsiteY18" fmla="*/ 1003150 h 1415626"/>
                <a:gd name="connsiteX19" fmla="*/ 7074 w 2233179"/>
                <a:gd name="connsiteY19" fmla="*/ 686538 h 1415626"/>
                <a:gd name="connsiteX20" fmla="*/ 211940 w 2233179"/>
                <a:gd name="connsiteY20" fmla="*/ 440699 h 1415626"/>
                <a:gd name="connsiteX21" fmla="*/ 536001 w 2233179"/>
                <a:gd name="connsiteY21" fmla="*/ 254457 h 1415626"/>
                <a:gd name="connsiteX22" fmla="*/ 971807 w 2233179"/>
                <a:gd name="connsiteY22" fmla="*/ 98014 h 1415626"/>
                <a:gd name="connsiteX23" fmla="*/ 1333116 w 2233179"/>
                <a:gd name="connsiteY23" fmla="*/ 19792 h 1415626"/>
                <a:gd name="connsiteX24" fmla="*/ 1634828 w 2233179"/>
                <a:gd name="connsiteY24" fmla="*/ 238 h 1415626"/>
                <a:gd name="connsiteX25" fmla="*/ 1809896 w 2233179"/>
                <a:gd name="connsiteY25" fmla="*/ 4894 h 1415626"/>
                <a:gd name="connsiteX26" fmla="*/ 2111608 w 2233179"/>
                <a:gd name="connsiteY26" fmla="*/ 109189 h 1415626"/>
                <a:gd name="connsiteX27" fmla="*/ 2223352 w 2233179"/>
                <a:gd name="connsiteY27" fmla="*/ 407176 h 1415626"/>
                <a:gd name="connsiteX28" fmla="*/ 2223352 w 2233179"/>
                <a:gd name="connsiteY28" fmla="*/ 779660 h 1415626"/>
                <a:gd name="connsiteX29" fmla="*/ 2137681 w 2233179"/>
                <a:gd name="connsiteY29" fmla="*/ 1241539 h 1415626"/>
                <a:gd name="connsiteX30" fmla="*/ 2086795 w 2233179"/>
                <a:gd name="connsiteY30" fmla="*/ 1415626 h 1415626"/>
                <a:gd name="connsiteX31" fmla="*/ 1455950 w 2233179"/>
                <a:gd name="connsiteY31" fmla="*/ 1415626 h 1415626"/>
                <a:gd name="connsiteX32" fmla="*/ 1502597 w 2233179"/>
                <a:gd name="connsiteY32" fmla="*/ 1300206 h 1415626"/>
                <a:gd name="connsiteX33" fmla="*/ 1564057 w 2233179"/>
                <a:gd name="connsiteY33" fmla="*/ 1092546 h 1415626"/>
                <a:gd name="connsiteX34" fmla="*/ 1642278 w 2233179"/>
                <a:gd name="connsiteY34" fmla="*/ 585968 h 1415626"/>
                <a:gd name="connsiteX35" fmla="*/ 1631104 w 2233179"/>
                <a:gd name="connsiteY35" fmla="*/ 336404 h 1415626"/>
                <a:gd name="connsiteX36" fmla="*/ 1515634 w 2233179"/>
                <a:gd name="connsiteY36" fmla="*/ 60767 h 1415626"/>
                <a:gd name="connsiteX37" fmla="*/ 1437412 w 2233179"/>
                <a:gd name="connsiteY37" fmla="*/ 12343 h 1415626"/>
                <a:gd name="connsiteX38" fmla="*/ 1634828 w 2233179"/>
                <a:gd name="connsiteY38" fmla="*/ 238 h 141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33179" h="1415626">
                  <a:moveTo>
                    <a:pt x="714793" y="943552"/>
                  </a:moveTo>
                  <a:cubicBezTo>
                    <a:pt x="785565" y="1044123"/>
                    <a:pt x="874961" y="1144694"/>
                    <a:pt x="982981" y="1252714"/>
                  </a:cubicBezTo>
                  <a:cubicBezTo>
                    <a:pt x="1018367" y="1287169"/>
                    <a:pt x="1053288" y="1319529"/>
                    <a:pt x="1087742" y="1349909"/>
                  </a:cubicBezTo>
                  <a:lnTo>
                    <a:pt x="1166280" y="1415626"/>
                  </a:lnTo>
                  <a:lnTo>
                    <a:pt x="332470" y="1415626"/>
                  </a:lnTo>
                  <a:lnTo>
                    <a:pt x="323686" y="1405432"/>
                  </a:lnTo>
                  <a:cubicBezTo>
                    <a:pt x="319961" y="1371909"/>
                    <a:pt x="319961" y="1342110"/>
                    <a:pt x="327410" y="1312311"/>
                  </a:cubicBezTo>
                  <a:cubicBezTo>
                    <a:pt x="349760" y="1219190"/>
                    <a:pt x="424256" y="1140969"/>
                    <a:pt x="506202" y="1077646"/>
                  </a:cubicBezTo>
                  <a:cubicBezTo>
                    <a:pt x="565800" y="1029224"/>
                    <a:pt x="636572" y="984526"/>
                    <a:pt x="714793" y="943552"/>
                  </a:cubicBezTo>
                  <a:close/>
                  <a:moveTo>
                    <a:pt x="1333116" y="19792"/>
                  </a:moveTo>
                  <a:cubicBezTo>
                    <a:pt x="1362915" y="34692"/>
                    <a:pt x="1388988" y="49591"/>
                    <a:pt x="1407613" y="68215"/>
                  </a:cubicBezTo>
                  <a:cubicBezTo>
                    <a:pt x="1478385" y="131538"/>
                    <a:pt x="1508183" y="235833"/>
                    <a:pt x="1523083" y="340129"/>
                  </a:cubicBezTo>
                  <a:cubicBezTo>
                    <a:pt x="1534257" y="414625"/>
                    <a:pt x="1537982" y="500296"/>
                    <a:pt x="1534257" y="589692"/>
                  </a:cubicBezTo>
                  <a:cubicBezTo>
                    <a:pt x="1415063" y="600867"/>
                    <a:pt x="1280968" y="626941"/>
                    <a:pt x="1135700" y="671639"/>
                  </a:cubicBezTo>
                  <a:cubicBezTo>
                    <a:pt x="942008" y="723787"/>
                    <a:pt x="785565" y="787109"/>
                    <a:pt x="655196" y="857881"/>
                  </a:cubicBezTo>
                  <a:cubicBezTo>
                    <a:pt x="573249" y="898854"/>
                    <a:pt x="502477" y="943552"/>
                    <a:pt x="442880" y="991975"/>
                  </a:cubicBezTo>
                  <a:cubicBezTo>
                    <a:pt x="360934" y="1055297"/>
                    <a:pt x="282712" y="1137244"/>
                    <a:pt x="264088" y="1226640"/>
                  </a:cubicBezTo>
                  <a:cubicBezTo>
                    <a:pt x="256638" y="1256438"/>
                    <a:pt x="256638" y="1286237"/>
                    <a:pt x="260363" y="1319761"/>
                  </a:cubicBezTo>
                  <a:cubicBezTo>
                    <a:pt x="174692" y="1208015"/>
                    <a:pt x="115094" y="1103720"/>
                    <a:pt x="66671" y="1003150"/>
                  </a:cubicBezTo>
                  <a:cubicBezTo>
                    <a:pt x="18249" y="895129"/>
                    <a:pt x="-15275" y="779659"/>
                    <a:pt x="7074" y="686538"/>
                  </a:cubicBezTo>
                  <a:cubicBezTo>
                    <a:pt x="29423" y="593417"/>
                    <a:pt x="118819" y="507746"/>
                    <a:pt x="211940" y="440699"/>
                  </a:cubicBezTo>
                  <a:cubicBezTo>
                    <a:pt x="301336" y="377377"/>
                    <a:pt x="409356" y="314055"/>
                    <a:pt x="536001" y="254457"/>
                  </a:cubicBezTo>
                  <a:cubicBezTo>
                    <a:pt x="662645" y="198585"/>
                    <a:pt x="807914" y="146437"/>
                    <a:pt x="971807" y="98014"/>
                  </a:cubicBezTo>
                  <a:cubicBezTo>
                    <a:pt x="1102176" y="60766"/>
                    <a:pt x="1221371" y="34692"/>
                    <a:pt x="1333116" y="19792"/>
                  </a:cubicBezTo>
                  <a:close/>
                  <a:moveTo>
                    <a:pt x="1634828" y="238"/>
                  </a:moveTo>
                  <a:cubicBezTo>
                    <a:pt x="1697219" y="-693"/>
                    <a:pt x="1755886" y="1169"/>
                    <a:pt x="1809896" y="4894"/>
                  </a:cubicBezTo>
                  <a:cubicBezTo>
                    <a:pt x="1925365" y="16069"/>
                    <a:pt x="2044560" y="42142"/>
                    <a:pt x="2111608" y="109189"/>
                  </a:cubicBezTo>
                  <a:cubicBezTo>
                    <a:pt x="2182379" y="176236"/>
                    <a:pt x="2212178" y="291706"/>
                    <a:pt x="2223352" y="407176"/>
                  </a:cubicBezTo>
                  <a:cubicBezTo>
                    <a:pt x="2234527" y="515196"/>
                    <a:pt x="2238252" y="638116"/>
                    <a:pt x="2223352" y="779660"/>
                  </a:cubicBezTo>
                  <a:cubicBezTo>
                    <a:pt x="2208453" y="917479"/>
                    <a:pt x="2182379" y="1070197"/>
                    <a:pt x="2137681" y="1241539"/>
                  </a:cubicBezTo>
                  <a:lnTo>
                    <a:pt x="2086795" y="1415626"/>
                  </a:lnTo>
                  <a:lnTo>
                    <a:pt x="1455950" y="1415626"/>
                  </a:lnTo>
                  <a:lnTo>
                    <a:pt x="1502597" y="1300206"/>
                  </a:lnTo>
                  <a:cubicBezTo>
                    <a:pt x="1524946" y="1235952"/>
                    <a:pt x="1545433" y="1167043"/>
                    <a:pt x="1564057" y="1092546"/>
                  </a:cubicBezTo>
                  <a:cubicBezTo>
                    <a:pt x="1612479" y="902579"/>
                    <a:pt x="1638553" y="734962"/>
                    <a:pt x="1642278" y="585968"/>
                  </a:cubicBezTo>
                  <a:cubicBezTo>
                    <a:pt x="1646003" y="496572"/>
                    <a:pt x="1642278" y="410901"/>
                    <a:pt x="1631104" y="336404"/>
                  </a:cubicBezTo>
                  <a:cubicBezTo>
                    <a:pt x="1616204" y="228384"/>
                    <a:pt x="1582681" y="124089"/>
                    <a:pt x="1515634" y="60767"/>
                  </a:cubicBezTo>
                  <a:cubicBezTo>
                    <a:pt x="1493285" y="42142"/>
                    <a:pt x="1467211" y="27243"/>
                    <a:pt x="1437412" y="12343"/>
                  </a:cubicBezTo>
                  <a:cubicBezTo>
                    <a:pt x="1506321" y="4894"/>
                    <a:pt x="1572437" y="1169"/>
                    <a:pt x="1634828" y="238"/>
                  </a:cubicBezTo>
                  <a:close/>
                </a:path>
              </a:pathLst>
            </a:custGeom>
            <a:gradFill>
              <a:gsLst>
                <a:gs pos="11000">
                  <a:schemeClr val="bg1">
                    <a:alpha val="0"/>
                  </a:schemeClr>
                </a:gs>
                <a:gs pos="89000">
                  <a:schemeClr val="bg1">
                    <a:alpha val="10000"/>
                  </a:schemeClr>
                </a:gs>
              </a:gsLst>
              <a:lin ang="174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1C498475-A28E-2C41-A5DA-F305953EF9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CC71C6-4880-41C8-83EB-BC2827A49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" y="-13648"/>
            <a:ext cx="6096000" cy="3442647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3C0E7F56-1D1F-410E-856B-8EB054DAFB3B}"/>
              </a:ext>
            </a:extLst>
          </p:cNvPr>
          <p:cNvGrpSpPr/>
          <p:nvPr/>
        </p:nvGrpSpPr>
        <p:grpSpPr>
          <a:xfrm>
            <a:off x="10712" y="4136036"/>
            <a:ext cx="6443663" cy="2259097"/>
            <a:chOff x="0" y="4365104"/>
            <a:chExt cx="6443663" cy="2259097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8E3E9D83-7217-45A3-81D3-A1E6EC2E7284}"/>
                </a:ext>
              </a:extLst>
            </p:cNvPr>
            <p:cNvSpPr/>
            <p:nvPr/>
          </p:nvSpPr>
          <p:spPr>
            <a:xfrm>
              <a:off x="0" y="4365104"/>
              <a:ext cx="6443663" cy="2025402"/>
            </a:xfrm>
            <a:prstGeom prst="rect">
              <a:avLst/>
            </a:prstGeom>
            <a:gradFill>
              <a:gsLst>
                <a:gs pos="32000">
                  <a:schemeClr val="accent2">
                    <a:alpha val="85000"/>
                  </a:schemeClr>
                </a:gs>
                <a:gs pos="100000">
                  <a:schemeClr val="accent2">
                    <a:lumMod val="80000"/>
                  </a:schemeClr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38100" dir="16200000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38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1CC253C4-8E28-43D3-A9E9-19D333C02AD7}"/>
                </a:ext>
              </a:extLst>
            </p:cNvPr>
            <p:cNvSpPr/>
            <p:nvPr/>
          </p:nvSpPr>
          <p:spPr>
            <a:xfrm>
              <a:off x="6371663" y="4365104"/>
              <a:ext cx="72000" cy="202540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38100" dir="10800000" algn="r" rotWithShape="0">
                <a:prstClr val="black">
                  <a:alpha val="3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38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CEF5252B-48F9-456E-8D93-5A7C45A47B6C}"/>
                </a:ext>
              </a:extLst>
            </p:cNvPr>
            <p:cNvSpPr/>
            <p:nvPr/>
          </p:nvSpPr>
          <p:spPr>
            <a:xfrm>
              <a:off x="248765" y="4967337"/>
              <a:ext cx="5787259" cy="1656864"/>
            </a:xfrm>
            <a:prstGeom prst="rect">
              <a:avLst/>
            </a:prstGeom>
            <a:effectLst/>
          </p:spPr>
          <p:txBody>
            <a:bodyPr wrap="square" lIns="0" tIns="0" rIns="0" bIns="0" anchor="ctr">
              <a:spAutoFit/>
            </a:bodyPr>
            <a:lstStyle/>
            <a:p>
              <a:pPr defTabSz="685800">
                <a:spcAft>
                  <a:spcPts val="1400"/>
                </a:spcAft>
                <a:defRPr/>
              </a:pPr>
              <a:r>
                <a:rPr lang="ru-RU" sz="3200" b="1" dirty="0" smtClean="0">
                  <a:solidFill>
                    <a:srgbClr val="FFFFFF"/>
                  </a:solidFill>
                </a:rPr>
                <a:t>Программы для студентов и выпускников</a:t>
              </a:r>
              <a:endParaRPr lang="ru-RU" sz="3200" b="1" dirty="0">
                <a:solidFill>
                  <a:srgbClr val="FFFFFF"/>
                </a:solidFill>
              </a:endParaRPr>
            </a:p>
            <a:p>
              <a:pPr defTabSz="685800">
                <a:spcAft>
                  <a:spcPts val="1400"/>
                </a:spcAft>
                <a:defRPr/>
              </a:pPr>
              <a:endParaRPr lang="ru-RU" sz="32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Полилиния: фигура 28">
              <a:extLst>
                <a:ext uri="{FF2B5EF4-FFF2-40B4-BE49-F238E27FC236}">
                  <a16:creationId xmlns:a16="http://schemas.microsoft.com/office/drawing/2014/main" xmlns="" id="{2F66CBF3-CC6C-492A-A876-A176C7F8A568}"/>
                </a:ext>
              </a:extLst>
            </p:cNvPr>
            <p:cNvSpPr/>
            <p:nvPr/>
          </p:nvSpPr>
          <p:spPr>
            <a:xfrm>
              <a:off x="4138483" y="4974880"/>
              <a:ext cx="2233179" cy="1415626"/>
            </a:xfrm>
            <a:custGeom>
              <a:avLst/>
              <a:gdLst>
                <a:gd name="connsiteX0" fmla="*/ 714793 w 2233179"/>
                <a:gd name="connsiteY0" fmla="*/ 943552 h 1415626"/>
                <a:gd name="connsiteX1" fmla="*/ 982981 w 2233179"/>
                <a:gd name="connsiteY1" fmla="*/ 1252714 h 1415626"/>
                <a:gd name="connsiteX2" fmla="*/ 1087742 w 2233179"/>
                <a:gd name="connsiteY2" fmla="*/ 1349909 h 1415626"/>
                <a:gd name="connsiteX3" fmla="*/ 1166280 w 2233179"/>
                <a:gd name="connsiteY3" fmla="*/ 1415626 h 1415626"/>
                <a:gd name="connsiteX4" fmla="*/ 332470 w 2233179"/>
                <a:gd name="connsiteY4" fmla="*/ 1415626 h 1415626"/>
                <a:gd name="connsiteX5" fmla="*/ 323686 w 2233179"/>
                <a:gd name="connsiteY5" fmla="*/ 1405432 h 1415626"/>
                <a:gd name="connsiteX6" fmla="*/ 327410 w 2233179"/>
                <a:gd name="connsiteY6" fmla="*/ 1312311 h 1415626"/>
                <a:gd name="connsiteX7" fmla="*/ 506202 w 2233179"/>
                <a:gd name="connsiteY7" fmla="*/ 1077646 h 1415626"/>
                <a:gd name="connsiteX8" fmla="*/ 714793 w 2233179"/>
                <a:gd name="connsiteY8" fmla="*/ 943552 h 1415626"/>
                <a:gd name="connsiteX9" fmla="*/ 1333116 w 2233179"/>
                <a:gd name="connsiteY9" fmla="*/ 19792 h 1415626"/>
                <a:gd name="connsiteX10" fmla="*/ 1407613 w 2233179"/>
                <a:gd name="connsiteY10" fmla="*/ 68215 h 1415626"/>
                <a:gd name="connsiteX11" fmla="*/ 1523083 w 2233179"/>
                <a:gd name="connsiteY11" fmla="*/ 340129 h 1415626"/>
                <a:gd name="connsiteX12" fmla="*/ 1534257 w 2233179"/>
                <a:gd name="connsiteY12" fmla="*/ 589692 h 1415626"/>
                <a:gd name="connsiteX13" fmla="*/ 1135700 w 2233179"/>
                <a:gd name="connsiteY13" fmla="*/ 671639 h 1415626"/>
                <a:gd name="connsiteX14" fmla="*/ 655196 w 2233179"/>
                <a:gd name="connsiteY14" fmla="*/ 857881 h 1415626"/>
                <a:gd name="connsiteX15" fmla="*/ 442880 w 2233179"/>
                <a:gd name="connsiteY15" fmla="*/ 991975 h 1415626"/>
                <a:gd name="connsiteX16" fmla="*/ 264088 w 2233179"/>
                <a:gd name="connsiteY16" fmla="*/ 1226640 h 1415626"/>
                <a:gd name="connsiteX17" fmla="*/ 260363 w 2233179"/>
                <a:gd name="connsiteY17" fmla="*/ 1319761 h 1415626"/>
                <a:gd name="connsiteX18" fmla="*/ 66671 w 2233179"/>
                <a:gd name="connsiteY18" fmla="*/ 1003150 h 1415626"/>
                <a:gd name="connsiteX19" fmla="*/ 7074 w 2233179"/>
                <a:gd name="connsiteY19" fmla="*/ 686538 h 1415626"/>
                <a:gd name="connsiteX20" fmla="*/ 211940 w 2233179"/>
                <a:gd name="connsiteY20" fmla="*/ 440699 h 1415626"/>
                <a:gd name="connsiteX21" fmla="*/ 536001 w 2233179"/>
                <a:gd name="connsiteY21" fmla="*/ 254457 h 1415626"/>
                <a:gd name="connsiteX22" fmla="*/ 971807 w 2233179"/>
                <a:gd name="connsiteY22" fmla="*/ 98014 h 1415626"/>
                <a:gd name="connsiteX23" fmla="*/ 1333116 w 2233179"/>
                <a:gd name="connsiteY23" fmla="*/ 19792 h 1415626"/>
                <a:gd name="connsiteX24" fmla="*/ 1634828 w 2233179"/>
                <a:gd name="connsiteY24" fmla="*/ 238 h 1415626"/>
                <a:gd name="connsiteX25" fmla="*/ 1809896 w 2233179"/>
                <a:gd name="connsiteY25" fmla="*/ 4894 h 1415626"/>
                <a:gd name="connsiteX26" fmla="*/ 2111608 w 2233179"/>
                <a:gd name="connsiteY26" fmla="*/ 109189 h 1415626"/>
                <a:gd name="connsiteX27" fmla="*/ 2223352 w 2233179"/>
                <a:gd name="connsiteY27" fmla="*/ 407176 h 1415626"/>
                <a:gd name="connsiteX28" fmla="*/ 2223352 w 2233179"/>
                <a:gd name="connsiteY28" fmla="*/ 779660 h 1415626"/>
                <a:gd name="connsiteX29" fmla="*/ 2137681 w 2233179"/>
                <a:gd name="connsiteY29" fmla="*/ 1241539 h 1415626"/>
                <a:gd name="connsiteX30" fmla="*/ 2086795 w 2233179"/>
                <a:gd name="connsiteY30" fmla="*/ 1415626 h 1415626"/>
                <a:gd name="connsiteX31" fmla="*/ 1455950 w 2233179"/>
                <a:gd name="connsiteY31" fmla="*/ 1415626 h 1415626"/>
                <a:gd name="connsiteX32" fmla="*/ 1502597 w 2233179"/>
                <a:gd name="connsiteY32" fmla="*/ 1300206 h 1415626"/>
                <a:gd name="connsiteX33" fmla="*/ 1564057 w 2233179"/>
                <a:gd name="connsiteY33" fmla="*/ 1092546 h 1415626"/>
                <a:gd name="connsiteX34" fmla="*/ 1642278 w 2233179"/>
                <a:gd name="connsiteY34" fmla="*/ 585968 h 1415626"/>
                <a:gd name="connsiteX35" fmla="*/ 1631104 w 2233179"/>
                <a:gd name="connsiteY35" fmla="*/ 336404 h 1415626"/>
                <a:gd name="connsiteX36" fmla="*/ 1515634 w 2233179"/>
                <a:gd name="connsiteY36" fmla="*/ 60767 h 1415626"/>
                <a:gd name="connsiteX37" fmla="*/ 1437412 w 2233179"/>
                <a:gd name="connsiteY37" fmla="*/ 12343 h 1415626"/>
                <a:gd name="connsiteX38" fmla="*/ 1634828 w 2233179"/>
                <a:gd name="connsiteY38" fmla="*/ 238 h 141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33179" h="1415626">
                  <a:moveTo>
                    <a:pt x="714793" y="943552"/>
                  </a:moveTo>
                  <a:cubicBezTo>
                    <a:pt x="785565" y="1044123"/>
                    <a:pt x="874961" y="1144694"/>
                    <a:pt x="982981" y="1252714"/>
                  </a:cubicBezTo>
                  <a:cubicBezTo>
                    <a:pt x="1018367" y="1287169"/>
                    <a:pt x="1053288" y="1319529"/>
                    <a:pt x="1087742" y="1349909"/>
                  </a:cubicBezTo>
                  <a:lnTo>
                    <a:pt x="1166280" y="1415626"/>
                  </a:lnTo>
                  <a:lnTo>
                    <a:pt x="332470" y="1415626"/>
                  </a:lnTo>
                  <a:lnTo>
                    <a:pt x="323686" y="1405432"/>
                  </a:lnTo>
                  <a:cubicBezTo>
                    <a:pt x="319961" y="1371909"/>
                    <a:pt x="319961" y="1342110"/>
                    <a:pt x="327410" y="1312311"/>
                  </a:cubicBezTo>
                  <a:cubicBezTo>
                    <a:pt x="349760" y="1219190"/>
                    <a:pt x="424256" y="1140969"/>
                    <a:pt x="506202" y="1077646"/>
                  </a:cubicBezTo>
                  <a:cubicBezTo>
                    <a:pt x="565800" y="1029224"/>
                    <a:pt x="636572" y="984526"/>
                    <a:pt x="714793" y="943552"/>
                  </a:cubicBezTo>
                  <a:close/>
                  <a:moveTo>
                    <a:pt x="1333116" y="19792"/>
                  </a:moveTo>
                  <a:cubicBezTo>
                    <a:pt x="1362915" y="34692"/>
                    <a:pt x="1388988" y="49591"/>
                    <a:pt x="1407613" y="68215"/>
                  </a:cubicBezTo>
                  <a:cubicBezTo>
                    <a:pt x="1478385" y="131538"/>
                    <a:pt x="1508183" y="235833"/>
                    <a:pt x="1523083" y="340129"/>
                  </a:cubicBezTo>
                  <a:cubicBezTo>
                    <a:pt x="1534257" y="414625"/>
                    <a:pt x="1537982" y="500296"/>
                    <a:pt x="1534257" y="589692"/>
                  </a:cubicBezTo>
                  <a:cubicBezTo>
                    <a:pt x="1415063" y="600867"/>
                    <a:pt x="1280968" y="626941"/>
                    <a:pt x="1135700" y="671639"/>
                  </a:cubicBezTo>
                  <a:cubicBezTo>
                    <a:pt x="942008" y="723787"/>
                    <a:pt x="785565" y="787109"/>
                    <a:pt x="655196" y="857881"/>
                  </a:cubicBezTo>
                  <a:cubicBezTo>
                    <a:pt x="573249" y="898854"/>
                    <a:pt x="502477" y="943552"/>
                    <a:pt x="442880" y="991975"/>
                  </a:cubicBezTo>
                  <a:cubicBezTo>
                    <a:pt x="360934" y="1055297"/>
                    <a:pt x="282712" y="1137244"/>
                    <a:pt x="264088" y="1226640"/>
                  </a:cubicBezTo>
                  <a:cubicBezTo>
                    <a:pt x="256638" y="1256438"/>
                    <a:pt x="256638" y="1286237"/>
                    <a:pt x="260363" y="1319761"/>
                  </a:cubicBezTo>
                  <a:cubicBezTo>
                    <a:pt x="174692" y="1208015"/>
                    <a:pt x="115094" y="1103720"/>
                    <a:pt x="66671" y="1003150"/>
                  </a:cubicBezTo>
                  <a:cubicBezTo>
                    <a:pt x="18249" y="895129"/>
                    <a:pt x="-15275" y="779659"/>
                    <a:pt x="7074" y="686538"/>
                  </a:cubicBezTo>
                  <a:cubicBezTo>
                    <a:pt x="29423" y="593417"/>
                    <a:pt x="118819" y="507746"/>
                    <a:pt x="211940" y="440699"/>
                  </a:cubicBezTo>
                  <a:cubicBezTo>
                    <a:pt x="301336" y="377377"/>
                    <a:pt x="409356" y="314055"/>
                    <a:pt x="536001" y="254457"/>
                  </a:cubicBezTo>
                  <a:cubicBezTo>
                    <a:pt x="662645" y="198585"/>
                    <a:pt x="807914" y="146437"/>
                    <a:pt x="971807" y="98014"/>
                  </a:cubicBezTo>
                  <a:cubicBezTo>
                    <a:pt x="1102176" y="60766"/>
                    <a:pt x="1221371" y="34692"/>
                    <a:pt x="1333116" y="19792"/>
                  </a:cubicBezTo>
                  <a:close/>
                  <a:moveTo>
                    <a:pt x="1634828" y="238"/>
                  </a:moveTo>
                  <a:cubicBezTo>
                    <a:pt x="1697219" y="-693"/>
                    <a:pt x="1755886" y="1169"/>
                    <a:pt x="1809896" y="4894"/>
                  </a:cubicBezTo>
                  <a:cubicBezTo>
                    <a:pt x="1925365" y="16069"/>
                    <a:pt x="2044560" y="42142"/>
                    <a:pt x="2111608" y="109189"/>
                  </a:cubicBezTo>
                  <a:cubicBezTo>
                    <a:pt x="2182379" y="176236"/>
                    <a:pt x="2212178" y="291706"/>
                    <a:pt x="2223352" y="407176"/>
                  </a:cubicBezTo>
                  <a:cubicBezTo>
                    <a:pt x="2234527" y="515196"/>
                    <a:pt x="2238252" y="638116"/>
                    <a:pt x="2223352" y="779660"/>
                  </a:cubicBezTo>
                  <a:cubicBezTo>
                    <a:pt x="2208453" y="917479"/>
                    <a:pt x="2182379" y="1070197"/>
                    <a:pt x="2137681" y="1241539"/>
                  </a:cubicBezTo>
                  <a:lnTo>
                    <a:pt x="2086795" y="1415626"/>
                  </a:lnTo>
                  <a:lnTo>
                    <a:pt x="1455950" y="1415626"/>
                  </a:lnTo>
                  <a:lnTo>
                    <a:pt x="1502597" y="1300206"/>
                  </a:lnTo>
                  <a:cubicBezTo>
                    <a:pt x="1524946" y="1235952"/>
                    <a:pt x="1545433" y="1167043"/>
                    <a:pt x="1564057" y="1092546"/>
                  </a:cubicBezTo>
                  <a:cubicBezTo>
                    <a:pt x="1612479" y="902579"/>
                    <a:pt x="1638553" y="734962"/>
                    <a:pt x="1642278" y="585968"/>
                  </a:cubicBezTo>
                  <a:cubicBezTo>
                    <a:pt x="1646003" y="496572"/>
                    <a:pt x="1642278" y="410901"/>
                    <a:pt x="1631104" y="336404"/>
                  </a:cubicBezTo>
                  <a:cubicBezTo>
                    <a:pt x="1616204" y="228384"/>
                    <a:pt x="1582681" y="124089"/>
                    <a:pt x="1515634" y="60767"/>
                  </a:cubicBezTo>
                  <a:cubicBezTo>
                    <a:pt x="1493285" y="42142"/>
                    <a:pt x="1467211" y="27243"/>
                    <a:pt x="1437412" y="12343"/>
                  </a:cubicBezTo>
                  <a:cubicBezTo>
                    <a:pt x="1506321" y="4894"/>
                    <a:pt x="1572437" y="1169"/>
                    <a:pt x="1634828" y="238"/>
                  </a:cubicBezTo>
                  <a:close/>
                </a:path>
              </a:pathLst>
            </a:custGeom>
            <a:gradFill>
              <a:gsLst>
                <a:gs pos="11000">
                  <a:schemeClr val="bg1">
                    <a:alpha val="0"/>
                  </a:schemeClr>
                </a:gs>
                <a:gs pos="89000">
                  <a:schemeClr val="bg1">
                    <a:alpha val="10000"/>
                  </a:schemeClr>
                </a:gs>
              </a:gsLst>
              <a:lin ang="174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6454375" y="676778"/>
            <a:ext cx="5410681" cy="1754326"/>
          </a:xfrm>
          <a:prstGeom prst="rect">
            <a:avLst/>
          </a:prstGeom>
          <a:effectLst/>
        </p:spPr>
        <p:txBody>
          <a:bodyPr wrap="square" lIns="0" tIns="0" rIns="0" bIns="0" anchor="t">
            <a:spAutoFit/>
          </a:bodyPr>
          <a:lstStyle/>
          <a:p>
            <a:pPr algn="ctr" defTabSz="685800">
              <a:lnSpc>
                <a:spcPct val="95000"/>
              </a:lnSpc>
              <a:spcAft>
                <a:spcPts val="1400"/>
              </a:spcAft>
            </a:pPr>
            <a:r>
              <a:rPr lang="ru-RU" sz="4000" b="1" dirty="0" smtClean="0">
                <a:solidFill>
                  <a:srgbClr val="203A5C"/>
                </a:solidFill>
                <a:latin typeface="Arial"/>
              </a:rPr>
              <a:t>Дирекция по техническому развитию и качеству </a:t>
            </a:r>
            <a:endParaRPr lang="ru-RU" sz="4000" b="1" dirty="0">
              <a:solidFill>
                <a:srgbClr val="203A5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4">
            <a:extLst>
              <a:ext uri="{FF2B5EF4-FFF2-40B4-BE49-F238E27FC236}">
                <a16:creationId xmlns:a16="http://schemas.microsoft.com/office/drawing/2014/main" xmlns="" id="{6289A221-1588-4E21-83F4-0DE46DC750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xmlns="" id="{6F33B18B-39CC-46A2-83FD-3F93CA5E12A7}"/>
              </a:ext>
            </a:extLst>
          </p:cNvPr>
          <p:cNvSpPr/>
          <p:nvPr/>
        </p:nvSpPr>
        <p:spPr>
          <a:xfrm>
            <a:off x="0" y="-14064"/>
            <a:ext cx="1172094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9000"/>
                </a:schemeClr>
              </a:gs>
              <a:gs pos="84000">
                <a:schemeClr val="tx2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358973">
              <a:defRPr/>
            </a:pPr>
            <a:endParaRPr lang="ru-RU" sz="135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77ABEF-65CF-4F2C-B8D7-C5A8A985A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23B332E4-8019-439C-93C9-70B8E0FA4717}"/>
              </a:ext>
            </a:extLst>
          </p:cNvPr>
          <p:cNvSpPr txBox="1">
            <a:spLocks/>
          </p:cNvSpPr>
          <p:nvPr/>
        </p:nvSpPr>
        <p:spPr>
          <a:xfrm>
            <a:off x="198674" y="314107"/>
            <a:ext cx="6991604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83649" rtl="0" eaLnBrk="0" fontAlgn="base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None/>
              <a:defRPr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8056" indent="-275499" algn="l" defTabSz="883649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292">
                <a:solidFill>
                  <a:schemeClr val="tx1"/>
                </a:solidFill>
                <a:latin typeface="+mn-lt"/>
              </a:defRPr>
            </a:lvl2pPr>
            <a:lvl3pPr marL="1104928" indent="-221279" algn="l" defTabSz="883649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92">
                <a:solidFill>
                  <a:schemeClr val="tx1"/>
                </a:solidFill>
                <a:latin typeface="+mn-lt"/>
              </a:defRPr>
            </a:lvl3pPr>
            <a:lvl4pPr marL="1547485" indent="-221279" algn="l" defTabSz="883649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08">
                <a:solidFill>
                  <a:schemeClr val="tx1"/>
                </a:solidFill>
                <a:latin typeface="FS Severstal" pitchFamily="2" charset="0"/>
              </a:defRPr>
            </a:lvl4pPr>
            <a:lvl5pPr marL="1990042" indent="-221279" algn="l" defTabSz="883649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108">
                <a:solidFill>
                  <a:schemeClr val="tx1"/>
                </a:solidFill>
                <a:latin typeface="FS Severstal" pitchFamily="2" charset="0"/>
              </a:defRPr>
            </a:lvl5pPr>
            <a:lvl6pPr marL="2412083" indent="-221279" algn="l" defTabSz="883649" rtl="0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algn="l" defTabSz="883649" rtl="0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algn="l" defTabSz="883649" rtl="0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algn="l" defTabSz="883649" rtl="0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r>
              <a:rPr lang="en-US" sz="4000" kern="0" dirty="0" smtClean="0"/>
              <a:t>Steel Hub</a:t>
            </a:r>
            <a:r>
              <a:rPr lang="ru-RU" sz="4000" kern="0" dirty="0" smtClean="0"/>
              <a:t> «Северстали»</a:t>
            </a:r>
            <a:endParaRPr lang="ru-RU" sz="4000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198674" y="1187311"/>
            <a:ext cx="6026937" cy="5483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Продолжительность: 2 года,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ru-RU" sz="1400" b="1" noProof="0" dirty="0">
                <a:solidFill>
                  <a:schemeClr val="bg1"/>
                </a:solidFill>
              </a:rPr>
              <a:t>с</a:t>
            </a:r>
            <a:r>
              <a:rPr lang="ru-RU" sz="1400" b="1" dirty="0" smtClean="0">
                <a:solidFill>
                  <a:schemeClr val="bg1"/>
                </a:solidFill>
              </a:rPr>
              <a:t>мена </a:t>
            </a:r>
            <a:r>
              <a:rPr lang="ru-RU" sz="1400" b="1" dirty="0">
                <a:solidFill>
                  <a:schemeClr val="bg1"/>
                </a:solidFill>
              </a:rPr>
              <a:t>ротации каждые 6 мес.: </a:t>
            </a:r>
          </a:p>
          <a:p>
            <a:pPr marL="285750" lvl="0" indent="-285750" defTabSz="844083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Дирекция </a:t>
            </a:r>
            <a:r>
              <a:rPr lang="ru-RU" sz="1400" dirty="0">
                <a:solidFill>
                  <a:schemeClr val="bg1"/>
                </a:solidFill>
              </a:rPr>
              <a:t>по техническому развитию и </a:t>
            </a:r>
            <a:r>
              <a:rPr lang="ru-RU" sz="1400" dirty="0" smtClean="0">
                <a:solidFill>
                  <a:schemeClr val="bg1"/>
                </a:solidFill>
              </a:rPr>
              <a:t>качеству</a:t>
            </a:r>
          </a:p>
          <a:p>
            <a:pPr marL="285750" lvl="0" indent="-285750" defTabSz="844083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Дирекция </a:t>
            </a:r>
            <a:r>
              <a:rPr lang="ru-RU" sz="1400" dirty="0">
                <a:solidFill>
                  <a:schemeClr val="bg1"/>
                </a:solidFill>
              </a:rPr>
              <a:t>по </a:t>
            </a:r>
            <a:r>
              <a:rPr lang="ru-RU" sz="1400" dirty="0" smtClean="0">
                <a:solidFill>
                  <a:schemeClr val="bg1"/>
                </a:solidFill>
              </a:rPr>
              <a:t>планированию</a:t>
            </a:r>
          </a:p>
          <a:p>
            <a:pPr marL="285750" lvl="0" indent="-285750" defTabSz="844083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Дирекция </a:t>
            </a:r>
            <a:r>
              <a:rPr lang="ru-RU" sz="1400" dirty="0">
                <a:solidFill>
                  <a:schemeClr val="bg1"/>
                </a:solidFill>
              </a:rPr>
              <a:t>по </a:t>
            </a:r>
            <a:r>
              <a:rPr lang="ru-RU" sz="1400" dirty="0" smtClean="0">
                <a:solidFill>
                  <a:schemeClr val="bg1"/>
                </a:solidFill>
              </a:rPr>
              <a:t>инвестициям</a:t>
            </a:r>
          </a:p>
          <a:p>
            <a:pPr marL="285750" lvl="0" indent="-285750" defTabSz="844083" fontAlgn="base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Производство </a:t>
            </a:r>
            <a:r>
              <a:rPr lang="ru-RU" sz="1400" dirty="0">
                <a:solidFill>
                  <a:schemeClr val="bg1"/>
                </a:solidFill>
              </a:rPr>
              <a:t>плоского проката</a:t>
            </a:r>
            <a:endParaRPr lang="en-US" sz="1400" dirty="0">
              <a:solidFill>
                <a:schemeClr val="bg1"/>
              </a:solidFill>
            </a:endParaRPr>
          </a:p>
          <a:p>
            <a:pPr lvl="0">
              <a:spcAft>
                <a:spcPts val="0"/>
              </a:spcAft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lvl="0"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Профиль участников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Выпускники 2020-2023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года, 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готовые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работать в графике 5/2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Направления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: металлургия, физика, химия, компьютерное моделирование, строительство и др. технические специальности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Готовы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к </a:t>
            </a:r>
            <a:r>
              <a:rPr lang="ru-RU" sz="1400" dirty="0" err="1">
                <a:solidFill>
                  <a:schemeClr val="bg1"/>
                </a:solidFill>
                <a:ea typeface="Calibri" panose="020F0502020204030204" pitchFamily="34" charset="0"/>
              </a:rPr>
              <a:t>релокации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 в г. Череповец или г. Колпино 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Активные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талантливые,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с желанием расти и развиваться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spcAft>
                <a:spcPts val="0"/>
              </a:spcAft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Условия программы:</a:t>
            </a:r>
            <a:endParaRPr lang="ru-RU" sz="1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Заработная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плата 65.000 рублей до вычета налога + бонусы;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Компенсация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проезда и проживания в г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. Череповец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или г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. Колпино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;</a:t>
            </a:r>
          </a:p>
          <a:p>
            <a:pPr marL="285750" lvl="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Только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реальные задачи, мощная команда и карьерные 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перспективы.</a:t>
            </a:r>
            <a:endParaRPr lang="ru-RU" sz="14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24093" y="5049180"/>
            <a:ext cx="5032380" cy="157809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Начни карьеру в топовой металлургической компании, </a:t>
            </a:r>
            <a:r>
              <a:rPr lang="ru-RU" sz="1600" dirty="0" smtClean="0">
                <a:solidFill>
                  <a:schemeClr val="bg1"/>
                </a:solidFill>
              </a:rPr>
              <a:t>присылай </a:t>
            </a:r>
            <a:r>
              <a:rPr lang="ru-RU" sz="1600" dirty="0">
                <a:solidFill>
                  <a:schemeClr val="bg1"/>
                </a:solidFill>
              </a:rPr>
              <a:t>резюме на почту </a:t>
            </a:r>
            <a:r>
              <a:rPr lang="en-US" sz="1600" u="sng" dirty="0" smtClean="0">
                <a:solidFill>
                  <a:schemeClr val="bg1"/>
                </a:solidFill>
                <a:hlinkClick r:id="rId6"/>
              </a:rPr>
              <a:t>tn.zhdanova@severstal.com</a:t>
            </a:r>
            <a:endParaRPr lang="en-US" sz="1600" u="sng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 пометкой «хочу в </a:t>
            </a:r>
            <a:r>
              <a:rPr lang="en-US" sz="1600" dirty="0">
                <a:solidFill>
                  <a:schemeClr val="bg1"/>
                </a:solidFill>
              </a:rPr>
              <a:t>steel hub</a:t>
            </a:r>
            <a:r>
              <a:rPr lang="ru-RU" sz="1600" dirty="0">
                <a:solidFill>
                  <a:schemeClr val="bg1"/>
                </a:solidFill>
              </a:rPr>
              <a:t>»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 </a:t>
            </a:r>
            <a:r>
              <a:rPr lang="ru-RU" sz="1600" dirty="0">
                <a:solidFill>
                  <a:schemeClr val="bg1"/>
                </a:solidFill>
              </a:rPr>
              <a:t>жди обратной связи</a:t>
            </a:r>
            <a:r>
              <a:rPr lang="ru-RU" sz="1600" dirty="0" smtClean="0">
                <a:solidFill>
                  <a:schemeClr val="bg1"/>
                </a:solidFill>
              </a:rPr>
              <a:t>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CC253C4-8E28-43D3-A9E9-19D333C02AD7}"/>
              </a:ext>
            </a:extLst>
          </p:cNvPr>
          <p:cNvSpPr/>
          <p:nvPr/>
        </p:nvSpPr>
        <p:spPr>
          <a:xfrm>
            <a:off x="6885236" y="5049180"/>
            <a:ext cx="77713" cy="157809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38100" dir="10800000" algn="r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3817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CC253C4-8E28-43D3-A9E9-19D333C02AD7}"/>
              </a:ext>
            </a:extLst>
          </p:cNvPr>
          <p:cNvSpPr/>
          <p:nvPr/>
        </p:nvSpPr>
        <p:spPr>
          <a:xfrm>
            <a:off x="11938806" y="5049180"/>
            <a:ext cx="77713" cy="157809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38100" dir="10800000" algn="r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3817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6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xmlns="" id="{46238A78-5C5B-0646-8740-DE2F75DC2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F73FFF0-E82F-4102-B6F4-A9180AE4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9124"/>
            <a:ext cx="10379284" cy="297962"/>
          </a:xfrm>
        </p:spPr>
        <p:txBody>
          <a:bodyPr/>
          <a:lstStyle/>
          <a:p>
            <a:r>
              <a:rPr lang="ru-RU" dirty="0" smtClean="0"/>
              <a:t>Возможности в ДТРК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07989" y="3157579"/>
            <a:ext cx="323769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Стажировка в Дирекции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 техническому развитию и качеству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945" y="3721557"/>
            <a:ext cx="3237696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Продолжительность: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srgbClr val="002E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месяца</a:t>
            </a: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Участники: </a:t>
            </a:r>
            <a:r>
              <a:rPr lang="ru-RU" sz="1000" dirty="0">
                <a:solidFill>
                  <a:srgbClr val="002E70"/>
                </a:solidFill>
              </a:rPr>
              <a:t>Студенты </a:t>
            </a:r>
            <a:r>
              <a:rPr lang="ru-RU" sz="1000" dirty="0" err="1">
                <a:solidFill>
                  <a:srgbClr val="002E70"/>
                </a:solidFill>
              </a:rPr>
              <a:t>бакалавриата</a:t>
            </a:r>
            <a:r>
              <a:rPr lang="ru-RU" sz="1000" dirty="0">
                <a:solidFill>
                  <a:srgbClr val="002E70"/>
                </a:solidFill>
              </a:rPr>
              <a:t> по техническим специальностям </a:t>
            </a:r>
            <a:endParaRPr lang="ru-RU" sz="1000" dirty="0" smtClean="0">
              <a:solidFill>
                <a:srgbClr val="002E7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Формат, город</a:t>
            </a:r>
            <a:r>
              <a:rPr lang="ru-RU" sz="1000" dirty="0">
                <a:solidFill>
                  <a:srgbClr val="002E70"/>
                </a:solidFill>
              </a:rPr>
              <a:t>: </a:t>
            </a:r>
            <a:br>
              <a:rPr lang="ru-RU" sz="1000" dirty="0">
                <a:solidFill>
                  <a:srgbClr val="002E70"/>
                </a:solidFill>
              </a:rPr>
            </a:br>
            <a:r>
              <a:rPr lang="ru-RU" sz="1000" dirty="0">
                <a:solidFill>
                  <a:srgbClr val="002E70"/>
                </a:solidFill>
              </a:rPr>
              <a:t>• очно, Череповец, Колпино</a:t>
            </a:r>
            <a:r>
              <a:rPr lang="ru-RU" sz="1000" b="1" dirty="0">
                <a:solidFill>
                  <a:srgbClr val="000000"/>
                </a:solidFill>
              </a:rPr>
              <a:t> </a:t>
            </a:r>
            <a:r>
              <a:rPr lang="ru-RU" sz="1000" dirty="0">
                <a:solidFill>
                  <a:srgbClr val="002E70"/>
                </a:solidFill>
              </a:rPr>
              <a:t>/ </a:t>
            </a:r>
            <a:r>
              <a:rPr lang="ru-RU" sz="1000" dirty="0" smtClean="0">
                <a:solidFill>
                  <a:srgbClr val="002E70"/>
                </a:solidFill>
              </a:rPr>
              <a:t>Дистанционно</a:t>
            </a: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З/п: </a:t>
            </a:r>
            <a:r>
              <a:rPr lang="ru-RU" sz="1000" dirty="0" smtClean="0">
                <a:solidFill>
                  <a:srgbClr val="002F6C"/>
                </a:solidFill>
              </a:rPr>
              <a:t>25990 руб</a:t>
            </a:r>
            <a:r>
              <a:rPr lang="ru-RU" sz="1000" dirty="0">
                <a:solidFill>
                  <a:srgbClr val="002F6C"/>
                </a:solidFill>
              </a:rPr>
              <a:t>. гросс. </a:t>
            </a:r>
            <a:endParaRPr lang="ru-RU" sz="1000" dirty="0" smtClean="0">
              <a:solidFill>
                <a:srgbClr val="002F6C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Возможна компенсация аренды жилья и проезда</a:t>
            </a:r>
            <a:endParaRPr lang="ru-RU" sz="1000" b="1" dirty="0">
              <a:solidFill>
                <a:srgbClr val="00000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dirty="0" smtClean="0">
              <a:solidFill>
                <a:srgbClr val="002E7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dirty="0">
              <a:solidFill>
                <a:srgbClr val="002E7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002E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D0371975-C48E-AC40-883C-1CD23DA5CA8F}"/>
              </a:ext>
            </a:extLst>
          </p:cNvPr>
          <p:cNvSpPr/>
          <p:nvPr/>
        </p:nvSpPr>
        <p:spPr>
          <a:xfrm>
            <a:off x="405352" y="3029974"/>
            <a:ext cx="3604699" cy="45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99A4A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7CD78BA-C5E6-49C4-93DA-888C274C9671}"/>
              </a:ext>
            </a:extLst>
          </p:cNvPr>
          <p:cNvSpPr txBox="1"/>
          <p:nvPr/>
        </p:nvSpPr>
        <p:spPr>
          <a:xfrm>
            <a:off x="4296309" y="3157579"/>
            <a:ext cx="3655609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Стажировка в Дирекции по техническому развитию и качеству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B429BBF-A746-4D6F-AE4E-669745CA6723}"/>
              </a:ext>
            </a:extLst>
          </p:cNvPr>
          <p:cNvSpPr txBox="1"/>
          <p:nvPr/>
        </p:nvSpPr>
        <p:spPr>
          <a:xfrm>
            <a:off x="4303323" y="3725574"/>
            <a:ext cx="3238006" cy="2103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rgbClr val="000000"/>
                </a:solidFill>
                <a:latin typeface="Arial"/>
              </a:rPr>
              <a:t>Продолжительность: </a:t>
            </a:r>
            <a:r>
              <a:rPr lang="ru-RU" sz="1000" dirty="0" smtClean="0">
                <a:solidFill>
                  <a:srgbClr val="002E70"/>
                </a:solidFill>
                <a:latin typeface="Arial"/>
              </a:rPr>
              <a:t>5 месяцев</a:t>
            </a:r>
          </a:p>
          <a:p>
            <a:pPr lvl="0"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 smtClean="0"/>
              <a:t>Участники: </a:t>
            </a:r>
            <a:r>
              <a:rPr lang="ru-RU" sz="1000" dirty="0" smtClean="0">
                <a:solidFill>
                  <a:srgbClr val="002E70"/>
                </a:solidFill>
              </a:rPr>
              <a:t>Выпускники бакалавриата / магистратуры </a:t>
            </a:r>
            <a:r>
              <a:rPr lang="ru-RU" sz="1000" dirty="0">
                <a:solidFill>
                  <a:srgbClr val="002E70"/>
                </a:solidFill>
              </a:rPr>
              <a:t>по техническим специальностям </a:t>
            </a:r>
            <a:endParaRPr lang="ru-RU" sz="1000" dirty="0" smtClean="0">
              <a:solidFill>
                <a:srgbClr val="002E7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Формат, город: </a:t>
            </a:r>
            <a:r>
              <a:rPr lang="ru-RU" sz="1000" dirty="0">
                <a:solidFill>
                  <a:srgbClr val="002E70"/>
                </a:solidFill>
              </a:rPr>
              <a:t>очно, </a:t>
            </a:r>
            <a:r>
              <a:rPr lang="ru-RU" sz="1000" dirty="0" smtClean="0">
                <a:solidFill>
                  <a:srgbClr val="002E70"/>
                </a:solidFill>
              </a:rPr>
              <a:t>Череповец</a:t>
            </a: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З/п: </a:t>
            </a:r>
            <a:r>
              <a:rPr lang="ru-RU" sz="1000" dirty="0" smtClean="0">
                <a:solidFill>
                  <a:srgbClr val="002E70"/>
                </a:solidFill>
              </a:rPr>
              <a:t>50 </a:t>
            </a:r>
            <a:r>
              <a:rPr lang="ru-RU" sz="1000" dirty="0">
                <a:solidFill>
                  <a:srgbClr val="002E70"/>
                </a:solidFill>
              </a:rPr>
              <a:t>тыс. руб. гросс. </a:t>
            </a:r>
            <a:endParaRPr lang="ru-RU" sz="1000" dirty="0" smtClean="0">
              <a:solidFill>
                <a:srgbClr val="002E7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000" b="1" dirty="0"/>
              <a:t>Возможна компенсация аренды жилья и проезда</a:t>
            </a:r>
            <a:endParaRPr lang="ru-RU" sz="1000" b="1" dirty="0">
              <a:solidFill>
                <a:srgbClr val="00000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lvl="0" defTabSz="844083" fontAlgn="base">
              <a:spcBef>
                <a:spcPct val="0"/>
              </a:spcBef>
              <a:spcAft>
                <a:spcPts val="800"/>
              </a:spcAft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70924DF4-8A21-4229-AB5B-0E5E35751545}"/>
              </a:ext>
            </a:extLst>
          </p:cNvPr>
          <p:cNvSpPr/>
          <p:nvPr/>
        </p:nvSpPr>
        <p:spPr>
          <a:xfrm>
            <a:off x="4293150" y="3029974"/>
            <a:ext cx="3602850" cy="45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99A4A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74E30EF-B963-4BAF-B124-1BABBF1CA3F3}"/>
              </a:ext>
            </a:extLst>
          </p:cNvPr>
          <p:cNvSpPr txBox="1"/>
          <p:nvPr/>
        </p:nvSpPr>
        <p:spPr>
          <a:xfrm>
            <a:off x="8184633" y="3157579"/>
            <a:ext cx="3237696" cy="6463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defTabSz="844083">
              <a:spcAft>
                <a:spcPts val="400"/>
              </a:spcAft>
              <a:defRPr/>
            </a:pPr>
            <a:endParaRPr lang="ru-RU" sz="1400" b="1" dirty="0">
              <a:solidFill>
                <a:srgbClr val="002F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67824239-8C95-478D-ADEF-3F2243C3E5F6}"/>
              </a:ext>
            </a:extLst>
          </p:cNvPr>
          <p:cNvSpPr/>
          <p:nvPr/>
        </p:nvSpPr>
        <p:spPr>
          <a:xfrm>
            <a:off x="8196082" y="3033024"/>
            <a:ext cx="3588550" cy="45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99A4A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Рисунок 21" descr="Изображение выглядит как внутренний, компьютер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AD0C821-D0DA-4AA8-9E75-1B53CD5208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" b="18720"/>
          <a:stretch/>
        </p:blipFill>
        <p:spPr>
          <a:xfrm>
            <a:off x="407893" y="1094247"/>
            <a:ext cx="3604389" cy="1944000"/>
          </a:xfrm>
        </p:spPr>
      </p:pic>
      <p:sp>
        <p:nvSpPr>
          <p:cNvPr id="42" name="TextBox 41"/>
          <p:cNvSpPr txBox="1"/>
          <p:nvPr/>
        </p:nvSpPr>
        <p:spPr>
          <a:xfrm>
            <a:off x="8472043" y="3154894"/>
            <a:ext cx="3312589" cy="16106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844083">
              <a:spcAft>
                <a:spcPts val="400"/>
              </a:spcAft>
              <a:defRPr/>
            </a:pPr>
            <a:r>
              <a:rPr lang="ru-RU" sz="1400" b="1" dirty="0" smtClean="0">
                <a:solidFill>
                  <a:srgbClr val="002F6C"/>
                </a:solidFill>
              </a:rPr>
              <a:t>Контакты</a:t>
            </a:r>
            <a:r>
              <a:rPr lang="ru-RU" sz="1400" b="1" dirty="0" smtClean="0"/>
              <a:t> :</a:t>
            </a:r>
          </a:p>
          <a:p>
            <a:pPr lvl="0" algn="ctr" defTabSz="844083">
              <a:spcAft>
                <a:spcPts val="400"/>
              </a:spcAft>
              <a:defRPr/>
            </a:pPr>
            <a:endParaRPr lang="ru-RU" sz="1400" b="1" dirty="0" smtClean="0"/>
          </a:p>
          <a:p>
            <a:pPr lvl="0" algn="ctr" defTabSz="844083">
              <a:spcAft>
                <a:spcPts val="400"/>
              </a:spcAft>
              <a:defRPr/>
            </a:pPr>
            <a:r>
              <a:rPr lang="en-US" sz="1000" b="1" dirty="0" smtClean="0"/>
              <a:t>E-mail</a:t>
            </a:r>
            <a:r>
              <a:rPr lang="ru-RU" sz="1000" b="1" dirty="0" smtClean="0"/>
              <a:t> </a:t>
            </a:r>
            <a:r>
              <a:rPr lang="en-US" sz="1000" b="1" dirty="0" smtClean="0"/>
              <a:t>tn.zhdanova@severstal.com</a:t>
            </a:r>
          </a:p>
          <a:p>
            <a:pPr lvl="0" algn="ctr" defTabSz="844083">
              <a:spcAft>
                <a:spcPts val="400"/>
              </a:spcAft>
              <a:defRPr/>
            </a:pPr>
            <a:r>
              <a:rPr lang="ru-RU" sz="1000" b="1" dirty="0" smtClean="0"/>
              <a:t>Тел.: 8-900-549-31-38</a:t>
            </a:r>
            <a:endParaRPr lang="ru-RU" sz="1000" b="1" dirty="0"/>
          </a:p>
          <a:p>
            <a:pPr lvl="0" algn="ctr" defTabSz="844083">
              <a:spcAft>
                <a:spcPts val="400"/>
              </a:spcAft>
              <a:defRPr/>
            </a:pPr>
            <a:r>
              <a:rPr lang="ru-RU" sz="1000" b="1" dirty="0" smtClean="0"/>
              <a:t>Татьяна Жданова</a:t>
            </a:r>
          </a:p>
          <a:p>
            <a:pPr lvl="0" algn="ctr" defTabSz="844083">
              <a:spcAft>
                <a:spcPts val="400"/>
              </a:spcAft>
              <a:defRPr/>
            </a:pPr>
            <a:r>
              <a:rPr lang="ru-RU" sz="1000" b="1" dirty="0" smtClean="0"/>
              <a:t> менеджер по развитию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dirty="0"/>
          </a:p>
        </p:txBody>
      </p:sp>
      <p:pic>
        <p:nvPicPr>
          <p:cNvPr id="52" name="Рисунок 51" descr="Изображение выглядит как человек, здание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2A28932-0821-4A15-A8BF-CACA47EFDA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8" t="19754" r="7928" b="12213"/>
          <a:stretch/>
        </p:blipFill>
        <p:spPr>
          <a:xfrm>
            <a:off x="4295380" y="1100529"/>
            <a:ext cx="3600619" cy="1932495"/>
          </a:xfrm>
        </p:spPr>
      </p:pic>
      <p:pic>
        <p:nvPicPr>
          <p:cNvPr id="32" name="Рисунок 31" descr="Изображение выглядит как человек, внутренний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C98B55EA-A455-406D-9A21-8BCA4B6143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>
          <a:xfrm>
            <a:off x="8196082" y="1050514"/>
            <a:ext cx="3588550" cy="1979460"/>
          </a:xfrm>
        </p:spPr>
      </p:pic>
    </p:spTree>
    <p:extLst>
      <p:ext uri="{BB962C8B-B14F-4D97-AF65-F5344CB8AC3E}">
        <p14:creationId xmlns:p14="http://schemas.microsoft.com/office/powerpoint/2010/main" xmlns="" val="24499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Severstal_new">
  <a:themeElements>
    <a:clrScheme name="Другая 106">
      <a:dk1>
        <a:srgbClr val="000000"/>
      </a:dk1>
      <a:lt1>
        <a:srgbClr val="FFFFFF"/>
      </a:lt1>
      <a:dk2>
        <a:srgbClr val="002F6C"/>
      </a:dk2>
      <a:lt2>
        <a:srgbClr val="909090"/>
      </a:lt2>
      <a:accent1>
        <a:srgbClr val="FF0000"/>
      </a:accent1>
      <a:accent2>
        <a:srgbClr val="001E46"/>
      </a:accent2>
      <a:accent3>
        <a:srgbClr val="6F263D"/>
      </a:accent3>
      <a:accent4>
        <a:srgbClr val="523178"/>
      </a:accent4>
      <a:accent5>
        <a:srgbClr val="00635B"/>
      </a:accent5>
      <a:accent6>
        <a:srgbClr val="696158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ED2FF0C0B79A4997E31B771AEC3E6E" ma:contentTypeVersion="2" ma:contentTypeDescription="Создание документа." ma:contentTypeScope="" ma:versionID="ce9f216b9b30818e1d941e879215f1d0">
  <xsd:schema xmlns:xsd="http://www.w3.org/2001/XMLSchema" xmlns:xs="http://www.w3.org/2001/XMLSchema" xmlns:p="http://schemas.microsoft.com/office/2006/metadata/properties" xmlns:ns2="f311cce2-66c9-4cf1-b39a-428d5f170633" xmlns:ns3="4bad4e80-64da-46ca-9c26-983dd3f4de93" targetNamespace="http://schemas.microsoft.com/office/2006/metadata/properties" ma:root="true" ma:fieldsID="af86fcb4152ae32c586e80b18b004f94" ns2:_="" ns3:_="">
    <xsd:import namespace="f311cce2-66c9-4cf1-b39a-428d5f170633"/>
    <xsd:import namespace="4bad4e80-64da-46ca-9c26-983dd3f4de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x0441__x043e__x0440__x0442__x0438__x0440__x043e__x0432__x043a__x043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1cce2-66c9-4cf1-b39a-428d5f1706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d4e80-64da-46ca-9c26-983dd3f4de93" elementFormDefault="qualified">
    <xsd:import namespace="http://schemas.microsoft.com/office/2006/documentManagement/types"/>
    <xsd:import namespace="http://schemas.microsoft.com/office/infopath/2007/PartnerControls"/>
    <xsd:element name="_x0441__x043e__x0440__x0442__x0438__x0440__x043e__x0432__x043a__x0430_" ma:index="9" nillable="true" ma:displayName="сортировка" ma:internalName="_x0441__x043e__x0440__x0442__x0438__x0440__x043e__x0432__x043a__x0430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41__x043e__x0440__x0442__x0438__x0440__x043e__x0432__x043a__x0430_ xmlns="4bad4e80-64da-46ca-9c26-983dd3f4de93" xsi:nil="true"/>
  </documentManagement>
</p:properties>
</file>

<file path=customXml/itemProps1.xml><?xml version="1.0" encoding="utf-8"?>
<ds:datastoreItem xmlns:ds="http://schemas.openxmlformats.org/officeDocument/2006/customXml" ds:itemID="{8429E92A-1DF5-4BC8-8AEF-E5D03D8D0F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2B4FDE-6B8A-4753-8750-EEAD6CB437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1cce2-66c9-4cf1-b39a-428d5f170633"/>
    <ds:schemaRef ds:uri="4bad4e80-64da-46ca-9c26-983dd3f4d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088029-5007-4281-BAE1-80CFD8FDC75F}">
  <ds:schemaRefs>
    <ds:schemaRef ds:uri="http://purl.org/dc/elements/1.1/"/>
    <ds:schemaRef ds:uri="http://schemas.microsoft.com/office/2006/metadata/properties"/>
    <ds:schemaRef ds:uri="4bad4e80-64da-46ca-9c26-983dd3f4de9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311cce2-66c9-4cf1-b39a-428d5f17063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26574</TotalTime>
  <Words>237</Words>
  <Application>Microsoft Office PowerPoint</Application>
  <PresentationFormat>Произвольный</PresentationFormat>
  <Paragraphs>48</Paragraphs>
  <Slides>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Severstal_new</vt:lpstr>
      <vt:lpstr>Слайд 1</vt:lpstr>
      <vt:lpstr>Слайд 2</vt:lpstr>
      <vt:lpstr>Возможности в ДТРК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Екатерина</cp:lastModifiedBy>
  <cp:revision>1173</cp:revision>
  <dcterms:created xsi:type="dcterms:W3CDTF">2018-07-05T12:56:36Z</dcterms:created>
  <dcterms:modified xsi:type="dcterms:W3CDTF">2023-05-16T15:42:48Z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0x01010070ED2FF0C0B79A4997E31B771AEC3E6E</vt:lpwstr>
  </property>
</Properties>
</file>