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96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51949A-B194-41D9-954C-20ACE49961FC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741363"/>
            <a:ext cx="25622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5A2EFA-5DD0-485F-AA25-9903C177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CF4F-1A90-4A0C-AEAC-B75296D9E7DB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1344-0C28-43DD-A554-48C979473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103F-01E9-4B11-827F-A4DA160E3E69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5F186-8D40-46FE-95BB-214522BF4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F1A0-69A9-4BC9-B3C4-63C35586C7D4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0003-CE64-4AD4-82AB-94C1DDA05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5C45-3F57-4304-8ED9-F836CF60A67C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14D7-AAA6-403B-9B94-6A52744B4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3311-D5A5-4BB1-BF5B-09EC935FEC9D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164A-27A1-423C-AAD5-F5CCD0D05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7EF3-014A-4F15-B3C3-FAD498970E40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E98C1-EB02-4544-B7F7-5D2031293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E18BC-EE59-4938-AE4E-EDF786A0B585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1770-FD0C-4BD4-BC81-10CEB88B0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B08E-38C0-4DDE-A86C-BB254EE49240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1698-9D59-43B2-8DF8-C4993B779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F660-9571-4DE5-A3D8-9BDB3D8A7731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6282-2E36-467B-B72E-08AF59102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36EC-7F7F-4F7E-B17F-0DC97D6C3022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D597-CCAB-45FE-A7FC-9FE854E6F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3B89-4F60-4167-A6BF-BB4B41BB7E55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D756-672E-4F7A-999A-FB3F99ADC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38FFD3-8F58-45F9-916B-2E488F2E076E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1EA34A-F47C-47CC-A58B-6EA7A0BD5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ЛистоваЕВ\Рабочий стол\Дизайн без названия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6880225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роцесс 7"/>
          <p:cNvSpPr/>
          <p:nvPr/>
        </p:nvSpPr>
        <p:spPr>
          <a:xfrm>
            <a:off x="188913" y="1857375"/>
            <a:ext cx="6408737" cy="7848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8913" y="1857375"/>
            <a:ext cx="6408737" cy="7848600"/>
          </a:xfrm>
          <a:prstGeom prst="rect">
            <a:avLst/>
          </a:prstGeom>
          <a:noFill/>
          <a:ln cmpd="thinThick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04813" y="1857375"/>
            <a:ext cx="5976937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003300"/>
                </a:solidFill>
              </a:rPr>
              <a:t>ЗАКРЫТОЕ АКЦИОНЕРНОЕ ОБЩЕСТВО </a:t>
            </a:r>
          </a:p>
          <a:p>
            <a:pPr algn="ctr"/>
            <a:r>
              <a:rPr lang="ru-RU" sz="2400" b="1">
                <a:solidFill>
                  <a:srgbClr val="003300"/>
                </a:solidFill>
              </a:rPr>
              <a:t>«Д Р О Б М А Ш» (г. Выкса) </a:t>
            </a:r>
          </a:p>
          <a:p>
            <a:pPr algn="just"/>
            <a:r>
              <a:rPr lang="ru-RU" sz="1600" b="1"/>
              <a:t>одно из лидирующих предприятий Российской Федерации по производству стационарных дробильно-сортировочных комплексов</a:t>
            </a:r>
            <a:endParaRPr lang="ru-RU" sz="1600" b="1">
              <a:solidFill>
                <a:srgbClr val="003300"/>
              </a:solidFill>
            </a:endParaRPr>
          </a:p>
          <a:p>
            <a:pPr algn="ctr"/>
            <a:endParaRPr lang="ru-RU" b="1">
              <a:solidFill>
                <a:srgbClr val="003300"/>
              </a:solidFill>
            </a:endParaRPr>
          </a:p>
          <a:p>
            <a:pPr algn="ctr"/>
            <a:r>
              <a:rPr lang="ru-RU" b="1">
                <a:solidFill>
                  <a:srgbClr val="003300"/>
                </a:solidFill>
              </a:rPr>
              <a:t>П Р И Г Л А Ш А Е Т</a:t>
            </a:r>
          </a:p>
          <a:p>
            <a:pPr algn="ctr"/>
            <a:endParaRPr lang="ru-RU">
              <a:solidFill>
                <a:srgbClr val="003300"/>
              </a:solidFill>
            </a:endParaRPr>
          </a:p>
          <a:p>
            <a:pPr algn="just"/>
            <a:r>
              <a:rPr lang="ru-RU" sz="1600" b="1" i="1"/>
              <a:t>к сотрудничеству молодых и креативных специалистов, студентов 4 курса бакалавриата и магистратуры</a:t>
            </a:r>
          </a:p>
          <a:p>
            <a:r>
              <a:rPr lang="ru-RU" b="1"/>
              <a:t>	</a:t>
            </a:r>
          </a:p>
          <a:p>
            <a:pPr algn="ctr"/>
            <a:r>
              <a:rPr lang="ru-RU" b="1"/>
              <a:t>М Ы         П Р Е Д Л А Г А Е М:</a:t>
            </a:r>
          </a:p>
          <a:p>
            <a:pPr algn="ctr"/>
            <a:endParaRPr lang="ru-RU" b="1"/>
          </a:p>
          <a:p>
            <a:pPr algn="just"/>
            <a:r>
              <a:rPr lang="ru-RU"/>
              <a:t>-</a:t>
            </a:r>
            <a:r>
              <a:rPr lang="ru-RU" sz="1600" b="1" i="1"/>
              <a:t>Стажировку на рабочем месте под руководством опытного наставника;</a:t>
            </a:r>
          </a:p>
          <a:p>
            <a:pPr algn="just"/>
            <a:endParaRPr lang="ru-RU" sz="1600" b="1" i="1"/>
          </a:p>
          <a:p>
            <a:pPr algn="just">
              <a:buFontTx/>
              <a:buChar char="-"/>
            </a:pPr>
            <a:r>
              <a:rPr lang="ru-RU" sz="1600" b="1" i="1"/>
              <a:t>Преддипломную практику;</a:t>
            </a:r>
          </a:p>
          <a:p>
            <a:pPr algn="just">
              <a:buFontTx/>
              <a:buChar char="-"/>
            </a:pPr>
            <a:endParaRPr lang="ru-RU" sz="1600" b="1" i="1"/>
          </a:p>
          <a:p>
            <a:pPr algn="just">
              <a:buFontTx/>
              <a:buChar char="-"/>
            </a:pPr>
            <a:r>
              <a:rPr lang="ru-RU" sz="1600" b="1" i="1"/>
              <a:t>Возможность дальнейшего трудоустройства;</a:t>
            </a:r>
          </a:p>
          <a:p>
            <a:pPr algn="just">
              <a:buFontTx/>
              <a:buChar char="-"/>
            </a:pPr>
            <a:endParaRPr lang="ru-RU" sz="1600" b="1" i="1"/>
          </a:p>
          <a:p>
            <a:pPr algn="just"/>
            <a:r>
              <a:rPr lang="ru-RU" sz="1600" b="1" i="1"/>
              <a:t>-Возможность карьерного роста и профессионального развития в условиях кадровой политики компании, нацеленной на развитие сотрудников</a:t>
            </a:r>
            <a:r>
              <a:rPr lang="ru-RU" sz="1600" i="1"/>
              <a:t>.</a:t>
            </a:r>
          </a:p>
          <a:p>
            <a:endParaRPr lang="ru-RU" sz="1600" b="1" i="1">
              <a:solidFill>
                <a:schemeClr val="tx2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149725" y="8697913"/>
            <a:ext cx="244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/>
              <a:t>Обращаться</a:t>
            </a:r>
            <a:r>
              <a:rPr lang="ru-RU" sz="1200"/>
              <a:t>: </a:t>
            </a:r>
            <a:r>
              <a:rPr lang="ru-RU" sz="1200" b="1"/>
              <a:t> </a:t>
            </a:r>
          </a:p>
          <a:p>
            <a:r>
              <a:rPr lang="ru-RU" sz="1200" b="1"/>
              <a:t>г. Выкса, ул. Заводская, д.1  </a:t>
            </a:r>
            <a:endParaRPr lang="ru-RU" sz="1200"/>
          </a:p>
          <a:p>
            <a:r>
              <a:rPr lang="ru-RU" sz="1200" b="1"/>
              <a:t>тел. 8 (83177) 91550, 91541</a:t>
            </a:r>
          </a:p>
          <a:p>
            <a:r>
              <a:rPr lang="ru-RU" sz="1200" b="1"/>
              <a:t>+7 9101045985</a:t>
            </a:r>
            <a:r>
              <a:rPr lang="ru-RU" sz="1200"/>
              <a:t> 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76250" y="8840788"/>
            <a:ext cx="2447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b="1"/>
              <a:t>Ждем Ваши резюме: </a:t>
            </a:r>
          </a:p>
          <a:p>
            <a:r>
              <a:rPr lang="ru-RU" sz="1200" b="1"/>
              <a:t>  </a:t>
            </a:r>
            <a:endParaRPr lang="ru-RU" sz="1200"/>
          </a:p>
          <a:p>
            <a:r>
              <a:rPr lang="en-US" sz="1400" b="1" i="1" u="sng"/>
              <a:t>personal</a:t>
            </a:r>
            <a:r>
              <a:rPr lang="ru-RU" sz="1400" b="1" i="1" u="sng"/>
              <a:t>@</a:t>
            </a:r>
            <a:r>
              <a:rPr lang="en-US" sz="1400" b="1" i="1" u="sng"/>
              <a:t>drobmash</a:t>
            </a:r>
            <a:r>
              <a:rPr lang="ru-RU" sz="1400" b="1" i="1" u="sng"/>
              <a:t>.</a:t>
            </a:r>
            <a:r>
              <a:rPr lang="en-US" sz="1400" b="1" i="1" u="sng"/>
              <a:t>ru 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106</Words>
  <Application>Microsoft Office PowerPoint</Application>
  <PresentationFormat>Лист A4 (210x297 мм)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Слайд 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Листова Екатерина Валерьевна</dc:creator>
  <cp:lastModifiedBy>БеляковаОВ</cp:lastModifiedBy>
  <cp:revision>22</cp:revision>
  <cp:lastPrinted>2019-07-29T07:04:51Z</cp:lastPrinted>
  <dcterms:created xsi:type="dcterms:W3CDTF">2019-07-26T07:57:09Z</dcterms:created>
  <dcterms:modified xsi:type="dcterms:W3CDTF">2019-11-27T12:02:15Z</dcterms:modified>
</cp:coreProperties>
</file>